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4" r:id="rId5"/>
    <p:sldId id="257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PU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7108-1961-45C0-B5AA-CF59ED57C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8DBE9-0C14-47E9-BA9B-E5E85750A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996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88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065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24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3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5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7B3710-27D6-47F8-B97B-F20DF607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F5A739-6536-4832-9E63-D18CF3CE3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03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B0D3AB-27C0-498A-9FF0-99E74CCAF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0F80C4E-35B2-4475-BBA4-56373C3C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92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04FF83-A851-4809-80E8-49AD823A6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F5CC59-7465-4165-A2F3-B49D3E3E0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41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6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09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0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6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C3234-8AB7-4037-9BE3-677AB453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21C19-3241-4F4E-8C05-7083D42D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8DBB-32F6-426E-8A32-9C38DBB91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5330-1899-48E0-9E66-54A1E8BB8185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485F-D96F-450B-B89D-7215F424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B62CD-DE28-4B5E-8522-0804D711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6622-CCC3-46A4-8823-378B10566B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4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65" r:id="rId4"/>
    <p:sldLayoutId id="2147483650" r:id="rId5"/>
    <p:sldLayoutId id="2147483671" r:id="rId6"/>
    <p:sldLayoutId id="2147483660" r:id="rId7"/>
    <p:sldLayoutId id="2147483668" r:id="rId8"/>
    <p:sldLayoutId id="2147483661" r:id="rId9"/>
    <p:sldLayoutId id="2147483667" r:id="rId10"/>
    <p:sldLayoutId id="2147483662" r:id="rId11"/>
    <p:sldLayoutId id="2147483670" r:id="rId12"/>
    <p:sldLayoutId id="2147483655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992E34-4C71-49B5-BD49-3DC58156A534}"/>
              </a:ext>
            </a:extLst>
          </p:cNvPr>
          <p:cNvSpPr/>
          <p:nvPr/>
        </p:nvSpPr>
        <p:spPr>
          <a:xfrm>
            <a:off x="10771091" y="135695"/>
            <a:ext cx="1333849" cy="1157717"/>
          </a:xfrm>
          <a:prstGeom prst="roundRect">
            <a:avLst/>
          </a:prstGeom>
          <a:solidFill>
            <a:srgbClr val="005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6D127-0A58-452C-BE11-C2632F58E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84914-61E5-43E9-A321-5A83F4018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C0CF1D17-DCCF-A6C0-3E91-6D815FD11D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36E6BE-C427-495B-9D3B-F2BE4E96EE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71091" y="135695"/>
            <a:ext cx="1333849" cy="1157717"/>
          </a:xfrm>
          <a:prstGeom prst="roundRect">
            <a:avLst/>
          </a:prstGeom>
          <a:solidFill>
            <a:srgbClr val="005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F9AB2-E651-430B-9492-D3E2643C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900F46-E375-4976-94CA-77F844BD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0EC8E3DF-4320-70E5-1CBE-060AE81968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6F618E-92B1-4FB1-9D5D-C47628167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71091" y="135695"/>
            <a:ext cx="1333849" cy="1157717"/>
          </a:xfrm>
          <a:prstGeom prst="roundRect">
            <a:avLst/>
          </a:prstGeom>
          <a:solidFill>
            <a:srgbClr val="005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A0CACC-D8B2-431B-B665-71D0D12E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FB6852-A530-4C15-A799-37E7610ED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D9E4C97-3397-AE7F-AB21-E166302D20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E2EF7-84D8-4A92-8FE8-E2F092946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71091" y="135695"/>
            <a:ext cx="1333849" cy="1157717"/>
          </a:xfrm>
          <a:prstGeom prst="roundRect">
            <a:avLst/>
          </a:prstGeom>
          <a:solidFill>
            <a:srgbClr val="005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29AC1C-7B23-4A74-9348-61BBAD8B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C6DE91-26EB-4BE0-9451-C4D64F35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9919A5AE-57E5-51CB-A0DE-86C1ADCC9C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0C87-4BE7-4638-9DE4-6BB76E55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6EE6-7FD9-4A2E-A418-9361772C8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80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4D6D-38C3-409C-AE6F-2025BA5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ABBA-A391-4EA3-A140-7F691D8A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2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41D1-3883-402A-9A83-69E34A6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FC6E-C47F-4410-B637-B87A2E25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21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4AC-B79D-437B-AABE-739931E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CD9F-51FA-47B7-AE4B-77C86492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08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2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88BEB58-AF1D-4D1E-A50B-5719CF689706}" vid="{7055C222-7416-4272-B86C-DBFC46CAD9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Boma Ardhian</dc:creator>
  <cp:lastModifiedBy>Agustinus Wahyu Wijayanto</cp:lastModifiedBy>
  <cp:revision>6</cp:revision>
  <dcterms:created xsi:type="dcterms:W3CDTF">2021-07-29T19:12:37Z</dcterms:created>
  <dcterms:modified xsi:type="dcterms:W3CDTF">2023-07-14T13:47:32Z</dcterms:modified>
</cp:coreProperties>
</file>