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64" r:id="rId5"/>
    <p:sldId id="257" r:id="rId6"/>
    <p:sldId id="258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MPU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7108-1961-45C0-B5AA-CF59ED57C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8DBE9-0C14-47E9-BA9B-E5E85750A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996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588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065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8" y="2249714"/>
            <a:ext cx="3164115" cy="1872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6" y="1088571"/>
            <a:ext cx="7260771" cy="4986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424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03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56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7B3710-27D6-47F8-B97B-F20DF607F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F5A739-6536-4832-9E63-D18CF3CE3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03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B0D3AB-27C0-498A-9FF0-99E74CCAF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0F80C4E-35B2-4475-BBA4-56373C3C1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5392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U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04FF83-A851-4809-80E8-49AD823A6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F5CC59-7465-4165-A2F3-B49D3E3E0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412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61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09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87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80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60D-D14D-4678-BF69-E9F803B2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637"/>
            <a:ext cx="10515600" cy="493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2D1F-9E17-47FD-B270-9928B1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6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C3234-8AB7-4037-9BE3-677AB453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21C19-3241-4F4E-8C05-7083D42D6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E8DBB-32F6-426E-8A32-9C38DBB91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5330-1899-48E0-9E66-54A1E8BB8185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485F-D96F-450B-B89D-7215F424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B62CD-DE28-4B5E-8522-0804D7110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6622-CCC3-46A4-8823-378B10566B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34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65" r:id="rId4"/>
    <p:sldLayoutId id="2147483650" r:id="rId5"/>
    <p:sldLayoutId id="2147483671" r:id="rId6"/>
    <p:sldLayoutId id="2147483660" r:id="rId7"/>
    <p:sldLayoutId id="2147483668" r:id="rId8"/>
    <p:sldLayoutId id="2147483661" r:id="rId9"/>
    <p:sldLayoutId id="2147483667" r:id="rId10"/>
    <p:sldLayoutId id="2147483662" r:id="rId11"/>
    <p:sldLayoutId id="2147483670" r:id="rId12"/>
    <p:sldLayoutId id="2147483655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D127-0A58-452C-BE11-C2632F58E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84914-61E5-43E9-A321-5A83F4018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BC610-B5A8-4638-821B-4C40C46DE781}"/>
              </a:ext>
            </a:extLst>
          </p:cNvPr>
          <p:cNvSpPr>
            <a:spLocks/>
          </p:cNvSpPr>
          <p:nvPr/>
        </p:nvSpPr>
        <p:spPr>
          <a:xfrm>
            <a:off x="10958945" y="211698"/>
            <a:ext cx="883920" cy="920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24618713-ED23-4ED1-8812-4272BE7B86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8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F9AB2-E651-430B-9492-D3E2643C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A900F46-E375-4976-94CA-77F844BD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2AF75D-ABC5-405B-ADDE-1C794C1139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048" y="323088"/>
            <a:ext cx="883920" cy="920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ABA0AE01-0CF7-42D8-E2B9-5C406CF8BB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A0CACC-D8B2-431B-B665-71D0D12E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FB6852-A530-4C15-A799-37E7610ED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99B225-DCBB-463B-88C2-B1705EA603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048" y="316992"/>
            <a:ext cx="883920" cy="920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542D37A8-23C7-E565-B88A-9A7B1EB53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29AC1C-7B23-4A74-9348-61BBAD8B9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472" y="1343891"/>
            <a:ext cx="6622473" cy="2410691"/>
          </a:xfrm>
        </p:spPr>
        <p:txBody>
          <a:bodyPr/>
          <a:lstStyle/>
          <a:p>
            <a:endParaRPr lang="en-ID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4C6DE91-26EB-4BE0-9451-C4D64F35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6472" y="3893127"/>
            <a:ext cx="6622473" cy="1620981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5C1A5E-9CF6-4AEB-8430-94F15376C5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048" y="316992"/>
            <a:ext cx="883920" cy="920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10D908B7-580C-F180-21F2-F1A98BB8B5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0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0C87-4BE7-4638-9DE4-6BB76E55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26EE6-7FD9-4A2E-A418-9361772C8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805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4D6D-38C3-409C-AE6F-2025BA5A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3ABBA-A391-4EA3-A140-7F691D8A8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022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41D1-3883-402A-9A83-69E34A6D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FC6E-C47F-4410-B637-B87A2E25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21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34AC-B79D-437B-AABE-739931EE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CD9F-51FA-47B7-AE4B-77C86492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08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72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1AC45C-4AEF-4FD3-AFDF-88F5A829E2B8}" vid="{6659B132-E0EC-4A97-8BBA-FDDF77D390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Boma Ardhian</dc:creator>
  <cp:lastModifiedBy>Agustinus Wahyu Wijayanto</cp:lastModifiedBy>
  <cp:revision>10</cp:revision>
  <dcterms:created xsi:type="dcterms:W3CDTF">2021-07-29T19:14:32Z</dcterms:created>
  <dcterms:modified xsi:type="dcterms:W3CDTF">2023-07-14T13:53:21Z</dcterms:modified>
</cp:coreProperties>
</file>