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9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MPUL POL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2653-0C0F-46EF-A6C5-3974F5FE6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B59BA-E5AF-4242-B09E-51E86A46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585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4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DA9-5EB0-4A8D-B223-DAE1D347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7" y="2017484"/>
            <a:ext cx="3004458" cy="18868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1078-71B7-4981-8967-51DFFA06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7" y="1016000"/>
            <a:ext cx="7246256" cy="5204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26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76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 1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292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708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ENUTUP 2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112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MPUL POLO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2653-0C0F-46EF-A6C5-3974F5FE6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B59BA-E5AF-4242-B09E-51E86A46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280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DA9-5EB0-4A8D-B223-DAE1D347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543"/>
            <a:ext cx="10515600" cy="631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1078-71B7-4981-8967-51DFFA06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473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1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DA9-5EB0-4A8D-B223-DAE1D347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543"/>
            <a:ext cx="10515600" cy="631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1078-71B7-4981-8967-51DFFA06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983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DA9-5EB0-4A8D-B223-DAE1D347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543"/>
            <a:ext cx="10515600" cy="631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1078-71B7-4981-8967-51DFFA06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22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2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DA9-5EB0-4A8D-B223-DAE1D347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543"/>
            <a:ext cx="10515600" cy="631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1078-71B7-4981-8967-51DFFA06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2629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DA9-5EB0-4A8D-B223-DAE1D347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543"/>
            <a:ext cx="10515600" cy="631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1078-71B7-4981-8967-51DFFA06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506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3 (English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DA9-5EB0-4A8D-B223-DAE1D347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543"/>
            <a:ext cx="10515600" cy="6311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1078-71B7-4981-8967-51DFFA06E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096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S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21DA9-5EB0-4A8D-B223-DAE1D347E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7" y="2017484"/>
            <a:ext cx="3004458" cy="18868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B1078-71B7-4981-8967-51DFFA06E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057" y="1016000"/>
            <a:ext cx="7246256" cy="5204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461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700F7-EAC5-4056-BAC7-A18FAB1D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2EEF8-E213-4EE7-9F8D-7D430DB26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FCB81-C216-4059-9D26-A05A1738F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16B93-F7E4-4D47-A60A-C3421A6C33C5}" type="datetimeFigureOut">
              <a:rPr lang="en-ID" smtClean="0"/>
              <a:t>14/07/2023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0D147-A8B2-4C1E-9B20-3C92B7505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F3A23-5237-4E47-BC14-B8E1E6907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DC536-2E7B-46E7-B5E6-CE9081AE722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443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63" r:id="rId4"/>
    <p:sldLayoutId id="2147483656" r:id="rId5"/>
    <p:sldLayoutId id="2147483664" r:id="rId6"/>
    <p:sldLayoutId id="2147483658" r:id="rId7"/>
    <p:sldLayoutId id="2147483665" r:id="rId8"/>
    <p:sldLayoutId id="2147483659" r:id="rId9"/>
    <p:sldLayoutId id="2147483666" r:id="rId10"/>
    <p:sldLayoutId id="2147483655" r:id="rId11"/>
    <p:sldLayoutId id="2147483667" r:id="rId12"/>
    <p:sldLayoutId id="2147483660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BEF3E-E4DE-42EC-A106-6625C8527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45404-E365-4075-965D-3FF67AF40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A26C218-878D-4798-B1D1-036A9140C9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41380" y="266700"/>
            <a:ext cx="929640" cy="944880"/>
          </a:xfrm>
          <a:prstGeom prst="ellipse">
            <a:avLst/>
          </a:prstGeom>
          <a:solidFill>
            <a:srgbClr val="0057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E5BF4D97-F87C-AC21-CA4F-EF30885A5F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0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E8E8F-8DD9-484F-BF10-E64F4E807C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6DEC3-5E9C-41AC-9ECD-CBD31619D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4871A4-241C-447E-924A-03DD7CFE16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41380" y="266700"/>
            <a:ext cx="929640" cy="9448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2D2C192F-75FE-2BB9-DBEC-03DA6007E1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802" y="0"/>
            <a:ext cx="1396451" cy="13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12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F680-023B-4AA9-B1DF-3EE810FB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C64C-EC11-461D-AE03-8052C590F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489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9EFE-F64E-43AB-BAE0-159C261A7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A4B134-0073-449A-842E-DA46A3F3D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175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1AE2-06A7-4F6E-BB41-4DAC9333D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08F28-075A-4848-BBBC-EF6EEA2AA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066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F9E0-4409-4CD8-BCB0-8A72B7229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EB77-5286-47D5-A07A-06A4A844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7097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444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03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09DBB63-791C-4FF8-9FFF-A819EC937413}" vid="{940C7F74-B166-48B8-AE94-3B7F22EC1F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Boma Ardhian</dc:creator>
  <cp:lastModifiedBy>Agustinus Wahyu Wijayanto</cp:lastModifiedBy>
  <cp:revision>5</cp:revision>
  <dcterms:created xsi:type="dcterms:W3CDTF">2021-07-29T19:10:18Z</dcterms:created>
  <dcterms:modified xsi:type="dcterms:W3CDTF">2023-07-14T13:51:25Z</dcterms:modified>
</cp:coreProperties>
</file>