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3" r:id="rId4"/>
    <p:sldId id="264" r:id="rId5"/>
    <p:sldId id="257" r:id="rId6"/>
    <p:sldId id="258" r:id="rId7"/>
    <p:sldId id="261" r:id="rId8"/>
    <p:sldId id="260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AMPU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7108-1961-45C0-B5AA-CF59ED57C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429" y="1343892"/>
            <a:ext cx="7590971" cy="24106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8DBE9-0C14-47E9-BA9B-E5E85750A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429" y="3893127"/>
            <a:ext cx="7590971" cy="16209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996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3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588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8" y="2249714"/>
            <a:ext cx="3164115" cy="1872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1088571"/>
            <a:ext cx="7260771" cy="4986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0658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4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8" y="2249714"/>
            <a:ext cx="3164115" cy="1872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1088571"/>
            <a:ext cx="7260771" cy="4986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424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ENUT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030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ENUTUP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56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U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E38C16-4F45-401D-AE52-E50538F45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429" y="1343892"/>
            <a:ext cx="7590971" cy="24106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C5D6CC3-DA13-4A0D-903C-0B43FC67A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429" y="3893127"/>
            <a:ext cx="7590971" cy="16209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6035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UL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F7B0F01-E88E-447C-80A3-46375AE6C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429" y="1343892"/>
            <a:ext cx="7590971" cy="24106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4DCD31D-26E0-4F76-B7B9-B1662C905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429" y="3893127"/>
            <a:ext cx="7590971" cy="16209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5392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UL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D077F9B-38BC-4A38-AE7A-5B16D349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429" y="1343892"/>
            <a:ext cx="7590971" cy="24106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47DF439-96DE-4C01-983D-68CDA137E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429" y="3893127"/>
            <a:ext cx="7590971" cy="16209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8412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461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1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09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87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2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80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760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2C3234-8AB7-4037-9BE3-677AB453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21C19-3241-4F4E-8C05-7083D42D6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E8DBB-32F6-426E-8A32-9C38DBB91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5330-1899-48E0-9E66-54A1E8BB8185}" type="datetimeFigureOut">
              <a:rPr lang="en-ID" smtClean="0"/>
              <a:t>14/07/2023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485F-D96F-450B-B89D-7215F424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B62CD-DE28-4B5E-8522-0804D7110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6622-CCC3-46A4-8823-378B10566B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343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4" r:id="rId3"/>
    <p:sldLayoutId id="2147483665" r:id="rId4"/>
    <p:sldLayoutId id="2147483650" r:id="rId5"/>
    <p:sldLayoutId id="2147483671" r:id="rId6"/>
    <p:sldLayoutId id="2147483660" r:id="rId7"/>
    <p:sldLayoutId id="2147483668" r:id="rId8"/>
    <p:sldLayoutId id="2147483661" r:id="rId9"/>
    <p:sldLayoutId id="2147483667" r:id="rId10"/>
    <p:sldLayoutId id="2147483662" r:id="rId11"/>
    <p:sldLayoutId id="2147483670" r:id="rId12"/>
    <p:sldLayoutId id="2147483655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D127-0A58-452C-BE11-C2632F58E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84914-61E5-43E9-A321-5A83F4018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5ABF6C-4FFF-4CC0-B0B8-B4194D2B8C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83573" y="170491"/>
            <a:ext cx="1107656" cy="1107656"/>
          </a:xfrm>
          <a:prstGeom prst="ellipse">
            <a:avLst/>
          </a:prstGeom>
          <a:solidFill>
            <a:srgbClr val="005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C570C515-6324-71D7-C1BE-B77AA4D0E5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02" y="0"/>
            <a:ext cx="1396451" cy="13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8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BF9AB2-E651-430B-9492-D3E2643C9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72" y="1343891"/>
            <a:ext cx="6622473" cy="2410691"/>
          </a:xfrm>
        </p:spPr>
        <p:txBody>
          <a:bodyPr/>
          <a:lstStyle/>
          <a:p>
            <a:endParaRPr lang="en-ID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A900F46-E375-4976-94CA-77F844BD2AF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36472" y="3893127"/>
            <a:ext cx="6622473" cy="1620981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F71CF1-B775-483F-A552-D7B86E72D5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83573" y="170491"/>
            <a:ext cx="1107656" cy="1107656"/>
          </a:xfrm>
          <a:prstGeom prst="ellipse">
            <a:avLst/>
          </a:prstGeom>
          <a:solidFill>
            <a:srgbClr val="005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1BD6D24E-B81A-87E6-31EE-C0711982DF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02" y="0"/>
            <a:ext cx="1396451" cy="13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A0CACC-D8B2-431B-B665-71D0D12E2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72" y="1343891"/>
            <a:ext cx="6622473" cy="2410691"/>
          </a:xfrm>
        </p:spPr>
        <p:txBody>
          <a:bodyPr/>
          <a:lstStyle/>
          <a:p>
            <a:endParaRPr lang="en-ID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4FB6852-A530-4C15-A799-37E7610ED56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36472" y="3893127"/>
            <a:ext cx="6622473" cy="1620981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1CF01B-6710-476F-A243-479FCDD5F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83573" y="170491"/>
            <a:ext cx="1107656" cy="1107656"/>
          </a:xfrm>
          <a:prstGeom prst="ellipse">
            <a:avLst/>
          </a:prstGeom>
          <a:solidFill>
            <a:srgbClr val="005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B62FF22F-EE1A-813F-1278-7CF625D6CE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02" y="0"/>
            <a:ext cx="1396451" cy="13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4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29AC1C-7B23-4A74-9348-61BBAD8B9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72" y="1343891"/>
            <a:ext cx="6622473" cy="2410691"/>
          </a:xfrm>
        </p:spPr>
        <p:txBody>
          <a:bodyPr/>
          <a:lstStyle/>
          <a:p>
            <a:endParaRPr lang="en-ID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4C6DE91-26EB-4BE0-9451-C4D64F3593B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36472" y="3893127"/>
            <a:ext cx="6622473" cy="1620981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80BBB0-A791-4FC4-BD32-C4ABC8DF1B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83573" y="170491"/>
            <a:ext cx="1107656" cy="1107656"/>
          </a:xfrm>
          <a:prstGeom prst="ellipse">
            <a:avLst/>
          </a:prstGeom>
          <a:solidFill>
            <a:srgbClr val="005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3A2CE011-AE43-11F4-3881-D9E0B6222C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02" y="0"/>
            <a:ext cx="1396451" cy="13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0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F0C87-4BE7-4638-9DE4-6BB76E55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26EE6-7FD9-4A2E-A418-9361772C8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805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4D6D-38C3-409C-AE6F-2025BA5A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3ABBA-A391-4EA3-A140-7F691D8A8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022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41D1-3883-402A-9A83-69E34A6D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AFC6E-C47F-4410-B637-B87A2E258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221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D34AC-B79D-437B-AABE-739931EE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0CD9F-51FA-47B7-AE4B-77C864927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08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72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AA208F5-02AD-4009-A6E8-A126C652205C}" vid="{BD3F7779-B1E3-4BF1-A4D7-4B2EEA2330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Boma Ardhian</dc:creator>
  <cp:lastModifiedBy>Agustinus Wahyu Wijayanto</cp:lastModifiedBy>
  <cp:revision>6</cp:revision>
  <dcterms:created xsi:type="dcterms:W3CDTF">2021-07-29T19:16:17Z</dcterms:created>
  <dcterms:modified xsi:type="dcterms:W3CDTF">2023-07-14T13:52:32Z</dcterms:modified>
</cp:coreProperties>
</file>