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4" r:id="rId5"/>
    <p:sldId id="257" r:id="rId6"/>
    <p:sldId id="258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PU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7108-1961-45C0-B5AA-CF59ED57C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914" y="1343892"/>
            <a:ext cx="796834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8DBE9-0C14-47E9-BA9B-E5E85750A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4914" y="3893127"/>
            <a:ext cx="796834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996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88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065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424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03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56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056AEC-DB78-478D-B1DF-E86199E82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914" y="1343892"/>
            <a:ext cx="796834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DD96E-23DC-43E9-A81C-256BF6464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4914" y="3893127"/>
            <a:ext cx="796834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03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966436-7DAE-41BE-AD4C-544C9ED53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914" y="1343892"/>
            <a:ext cx="796834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0B3C358-933E-45C9-BF11-8BFC2DAA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4914" y="3893127"/>
            <a:ext cx="796834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392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83BF1D-A1AC-4DB4-9BAE-08001258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914" y="1343892"/>
            <a:ext cx="796834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7E878EA-668E-44A5-B278-3741A736A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4914" y="3893127"/>
            <a:ext cx="796834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412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6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09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0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6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C3234-8AB7-4037-9BE3-677AB453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21C19-3241-4F4E-8C05-7083D42D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8DBB-32F6-426E-8A32-9C38DBB91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5330-1899-48E0-9E66-54A1E8BB8185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485F-D96F-450B-B89D-7215F424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B62CD-DE28-4B5E-8522-0804D7110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6622-CCC3-46A4-8823-378B10566B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34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65" r:id="rId4"/>
    <p:sldLayoutId id="2147483650" r:id="rId5"/>
    <p:sldLayoutId id="2147483671" r:id="rId6"/>
    <p:sldLayoutId id="2147483660" r:id="rId7"/>
    <p:sldLayoutId id="2147483668" r:id="rId8"/>
    <p:sldLayoutId id="2147483661" r:id="rId9"/>
    <p:sldLayoutId id="2147483667" r:id="rId10"/>
    <p:sldLayoutId id="2147483662" r:id="rId11"/>
    <p:sldLayoutId id="2147483670" r:id="rId12"/>
    <p:sldLayoutId id="2147483655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D127-0A58-452C-BE11-C2632F58E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84914-61E5-43E9-A321-5A83F4018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6A551-0785-432E-87C4-22E71C2B1F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34319" y="331364"/>
            <a:ext cx="964734" cy="83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240FEC4-C2C7-BC6B-DC01-E530AA76B4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F9AB2-E651-430B-9492-D3E2643C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900F46-E375-4976-94CA-77F844BD2A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C850B5-233E-00EE-C328-69453E864C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31523" y="293615"/>
            <a:ext cx="939567" cy="906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0941CD8B-87DC-27AE-D4E9-4E6731D4F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A0CACC-D8B2-431B-B665-71D0D12E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FB6852-A530-4C15-A799-37E7610ED56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4B9DC5-0385-DB17-6292-2EE3E325E8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31523" y="293615"/>
            <a:ext cx="939567" cy="906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2C0DD04E-18DE-6F42-8233-97F35BD7A2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29AC1C-7B23-4A74-9348-61BBAD8B9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C6DE91-26EB-4BE0-9451-C4D64F3593B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5DC298-38C9-86AA-3F43-2A97F2A341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31523" y="293615"/>
            <a:ext cx="939567" cy="906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BBA97FC2-E454-7AAB-96AE-B0E686B1B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0C87-4BE7-4638-9DE4-6BB76E55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6EE6-7FD9-4A2E-A418-9361772C8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80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4D6D-38C3-409C-AE6F-2025BA5A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ABBA-A391-4EA3-A140-7F691D8A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02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41D1-3883-402A-9A83-69E34A6D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FC6E-C47F-4410-B637-B87A2E25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21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34AC-B79D-437B-AABE-739931EE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CD9F-51FA-47B7-AE4B-77C86492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08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2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BA596A0-CB31-453A-B02E-02E7A4B6D81F}" vid="{59572D9B-8EE4-43DC-B97F-26027DE450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Boma Ardhian</dc:creator>
  <cp:lastModifiedBy>Agustinus Wahyu Wijayanto</cp:lastModifiedBy>
  <cp:revision>5</cp:revision>
  <dcterms:created xsi:type="dcterms:W3CDTF">2021-07-29T19:17:59Z</dcterms:created>
  <dcterms:modified xsi:type="dcterms:W3CDTF">2023-07-14T13:53:15Z</dcterms:modified>
</cp:coreProperties>
</file>