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98A349-7B0A-4054-BCEC-A9A7B69248D6}" v="6" dt="2024-05-02T03:25:13.8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3" autoAdjust="0"/>
    <p:restoredTop sz="94660"/>
  </p:normalViewPr>
  <p:slideViewPr>
    <p:cSldViewPr snapToGrid="0">
      <p:cViewPr varScale="1">
        <p:scale>
          <a:sx n="63" d="100"/>
          <a:sy n="63" d="100"/>
        </p:scale>
        <p:origin x="102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na Ardianto Putra, S.I. Kom" userId="e85a2665-c6e2-4fa3-ad4d-9ecd07c34677" providerId="ADAL" clId="{D698A349-7B0A-4054-BCEC-A9A7B69248D6}"/>
    <pc:docChg chg="undo custSel addSld delSld modSld modMainMaster">
      <pc:chgData name="Chrisna Ardianto Putra, S.I. Kom" userId="e85a2665-c6e2-4fa3-ad4d-9ecd07c34677" providerId="ADAL" clId="{D698A349-7B0A-4054-BCEC-A9A7B69248D6}" dt="2024-05-02T03:36:49.539" v="56" actId="680"/>
      <pc:docMkLst>
        <pc:docMk/>
      </pc:docMkLst>
      <pc:sldChg chg="del">
        <pc:chgData name="Chrisna Ardianto Putra, S.I. Kom" userId="e85a2665-c6e2-4fa3-ad4d-9ecd07c34677" providerId="ADAL" clId="{D698A349-7B0A-4054-BCEC-A9A7B69248D6}" dt="2024-05-02T03:33:59.597" v="39" actId="47"/>
        <pc:sldMkLst>
          <pc:docMk/>
          <pc:sldMk cId="2529497738" sldId="257"/>
        </pc:sldMkLst>
      </pc:sldChg>
      <pc:sldChg chg="new del">
        <pc:chgData name="Chrisna Ardianto Putra, S.I. Kom" userId="e85a2665-c6e2-4fa3-ad4d-9ecd07c34677" providerId="ADAL" clId="{D698A349-7B0A-4054-BCEC-A9A7B69248D6}" dt="2024-05-02T02:59:57.004" v="3" actId="680"/>
        <pc:sldMkLst>
          <pc:docMk/>
          <pc:sldMk cId="990675390" sldId="265"/>
        </pc:sldMkLst>
      </pc:sldChg>
      <pc:sldChg chg="addSp delSp modSp new mod modClrScheme chgLayout">
        <pc:chgData name="Chrisna Ardianto Putra, S.I. Kom" userId="e85a2665-c6e2-4fa3-ad4d-9ecd07c34677" providerId="ADAL" clId="{D698A349-7B0A-4054-BCEC-A9A7B69248D6}" dt="2024-05-02T03:33:47.473" v="35" actId="700"/>
        <pc:sldMkLst>
          <pc:docMk/>
          <pc:sldMk cId="2451253893" sldId="265"/>
        </pc:sldMkLst>
        <pc:spChg chg="del mod ord">
          <ac:chgData name="Chrisna Ardianto Putra, S.I. Kom" userId="e85a2665-c6e2-4fa3-ad4d-9ecd07c34677" providerId="ADAL" clId="{D698A349-7B0A-4054-BCEC-A9A7B69248D6}" dt="2024-05-02T03:33:47.473" v="35" actId="700"/>
          <ac:spMkLst>
            <pc:docMk/>
            <pc:sldMk cId="2451253893" sldId="265"/>
            <ac:spMk id="2" creationId="{7BDF1D00-B687-7B05-3B26-487FACE04063}"/>
          </ac:spMkLst>
        </pc:spChg>
        <pc:spChg chg="del mod ord">
          <ac:chgData name="Chrisna Ardianto Putra, S.I. Kom" userId="e85a2665-c6e2-4fa3-ad4d-9ecd07c34677" providerId="ADAL" clId="{D698A349-7B0A-4054-BCEC-A9A7B69248D6}" dt="2024-05-02T03:33:47.473" v="35" actId="700"/>
          <ac:spMkLst>
            <pc:docMk/>
            <pc:sldMk cId="2451253893" sldId="265"/>
            <ac:spMk id="3" creationId="{9ACEB1BA-E3A5-E776-F338-4D53126BEBCE}"/>
          </ac:spMkLst>
        </pc:spChg>
        <pc:spChg chg="add mod ord">
          <ac:chgData name="Chrisna Ardianto Putra, S.I. Kom" userId="e85a2665-c6e2-4fa3-ad4d-9ecd07c34677" providerId="ADAL" clId="{D698A349-7B0A-4054-BCEC-A9A7B69248D6}" dt="2024-05-02T03:33:47.473" v="35" actId="700"/>
          <ac:spMkLst>
            <pc:docMk/>
            <pc:sldMk cId="2451253893" sldId="265"/>
            <ac:spMk id="4" creationId="{4935C31D-47DC-804D-E425-F2587E41CA4A}"/>
          </ac:spMkLst>
        </pc:spChg>
        <pc:spChg chg="add mod ord">
          <ac:chgData name="Chrisna Ardianto Putra, S.I. Kom" userId="e85a2665-c6e2-4fa3-ad4d-9ecd07c34677" providerId="ADAL" clId="{D698A349-7B0A-4054-BCEC-A9A7B69248D6}" dt="2024-05-02T03:33:47.473" v="35" actId="700"/>
          <ac:spMkLst>
            <pc:docMk/>
            <pc:sldMk cId="2451253893" sldId="265"/>
            <ac:spMk id="5" creationId="{5FD2EA47-18D1-8E2F-619B-85E0E842595A}"/>
          </ac:spMkLst>
        </pc:spChg>
      </pc:sldChg>
      <pc:sldChg chg="new del">
        <pc:chgData name="Chrisna Ardianto Putra, S.I. Kom" userId="e85a2665-c6e2-4fa3-ad4d-9ecd07c34677" providerId="ADAL" clId="{D698A349-7B0A-4054-BCEC-A9A7B69248D6}" dt="2024-05-02T02:59:54.245" v="1" actId="680"/>
        <pc:sldMkLst>
          <pc:docMk/>
          <pc:sldMk cId="4036463335" sldId="265"/>
        </pc:sldMkLst>
      </pc:sldChg>
      <pc:sldChg chg="new del">
        <pc:chgData name="Chrisna Ardianto Putra, S.I. Kom" userId="e85a2665-c6e2-4fa3-ad4d-9ecd07c34677" providerId="ADAL" clId="{D698A349-7B0A-4054-BCEC-A9A7B69248D6}" dt="2024-05-02T03:01:37.336" v="5" actId="680"/>
        <pc:sldMkLst>
          <pc:docMk/>
          <pc:sldMk cId="4183685059" sldId="265"/>
        </pc:sldMkLst>
      </pc:sldChg>
      <pc:sldChg chg="new del">
        <pc:chgData name="Chrisna Ardianto Putra, S.I. Kom" userId="e85a2665-c6e2-4fa3-ad4d-9ecd07c34677" providerId="ADAL" clId="{D698A349-7B0A-4054-BCEC-A9A7B69248D6}" dt="2024-05-02T03:36:47.252" v="54" actId="680"/>
        <pc:sldMkLst>
          <pc:docMk/>
          <pc:sldMk cId="665952816" sldId="266"/>
        </pc:sldMkLst>
      </pc:sldChg>
      <pc:sldChg chg="new del">
        <pc:chgData name="Chrisna Ardianto Putra, S.I. Kom" userId="e85a2665-c6e2-4fa3-ad4d-9ecd07c34677" providerId="ADAL" clId="{D698A349-7B0A-4054-BCEC-A9A7B69248D6}" dt="2024-05-02T03:36:49.539" v="56" actId="680"/>
        <pc:sldMkLst>
          <pc:docMk/>
          <pc:sldMk cId="710215892" sldId="266"/>
        </pc:sldMkLst>
      </pc:sldChg>
      <pc:sldChg chg="new del">
        <pc:chgData name="Chrisna Ardianto Putra, S.I. Kom" userId="e85a2665-c6e2-4fa3-ad4d-9ecd07c34677" providerId="ADAL" clId="{D698A349-7B0A-4054-BCEC-A9A7B69248D6}" dt="2024-05-02T03:36:44.354" v="52" actId="680"/>
        <pc:sldMkLst>
          <pc:docMk/>
          <pc:sldMk cId="1085238029" sldId="266"/>
        </pc:sldMkLst>
      </pc:sldChg>
      <pc:sldChg chg="new del">
        <pc:chgData name="Chrisna Ardianto Putra, S.I. Kom" userId="e85a2665-c6e2-4fa3-ad4d-9ecd07c34677" providerId="ADAL" clId="{D698A349-7B0A-4054-BCEC-A9A7B69248D6}" dt="2024-05-02T03:02:13.987" v="21" actId="680"/>
        <pc:sldMkLst>
          <pc:docMk/>
          <pc:sldMk cId="1183657248" sldId="266"/>
        </pc:sldMkLst>
      </pc:sldChg>
      <pc:sldChg chg="new del">
        <pc:chgData name="Chrisna Ardianto Putra, S.I. Kom" userId="e85a2665-c6e2-4fa3-ad4d-9ecd07c34677" providerId="ADAL" clId="{D698A349-7B0A-4054-BCEC-A9A7B69248D6}" dt="2024-05-02T03:02:11.945" v="19" actId="680"/>
        <pc:sldMkLst>
          <pc:docMk/>
          <pc:sldMk cId="1943212140" sldId="266"/>
        </pc:sldMkLst>
      </pc:sldChg>
      <pc:sldChg chg="new del">
        <pc:chgData name="Chrisna Ardianto Putra, S.I. Kom" userId="e85a2665-c6e2-4fa3-ad4d-9ecd07c34677" providerId="ADAL" clId="{D698A349-7B0A-4054-BCEC-A9A7B69248D6}" dt="2024-05-02T03:34:14.227" v="44" actId="47"/>
        <pc:sldMkLst>
          <pc:docMk/>
          <pc:sldMk cId="2066527860" sldId="266"/>
        </pc:sldMkLst>
      </pc:sldChg>
      <pc:sldChg chg="new del">
        <pc:chgData name="Chrisna Ardianto Putra, S.I. Kom" userId="e85a2665-c6e2-4fa3-ad4d-9ecd07c34677" providerId="ADAL" clId="{D698A349-7B0A-4054-BCEC-A9A7B69248D6}" dt="2024-05-02T03:32:54.019" v="31" actId="680"/>
        <pc:sldMkLst>
          <pc:docMk/>
          <pc:sldMk cId="2183392425" sldId="266"/>
        </pc:sldMkLst>
      </pc:sldChg>
      <pc:sldChg chg="new del">
        <pc:chgData name="Chrisna Ardianto Putra, S.I. Kom" userId="e85a2665-c6e2-4fa3-ad4d-9ecd07c34677" providerId="ADAL" clId="{D698A349-7B0A-4054-BCEC-A9A7B69248D6}" dt="2024-05-02T03:36:42.291" v="50" actId="680"/>
        <pc:sldMkLst>
          <pc:docMk/>
          <pc:sldMk cId="2541376693" sldId="266"/>
        </pc:sldMkLst>
      </pc:sldChg>
      <pc:sldChg chg="new del">
        <pc:chgData name="Chrisna Ardianto Putra, S.I. Kom" userId="e85a2665-c6e2-4fa3-ad4d-9ecd07c34677" providerId="ADAL" clId="{D698A349-7B0A-4054-BCEC-A9A7B69248D6}" dt="2024-05-02T03:02:09.729" v="17" actId="680"/>
        <pc:sldMkLst>
          <pc:docMk/>
          <pc:sldMk cId="2758889807" sldId="266"/>
        </pc:sldMkLst>
      </pc:sldChg>
      <pc:sldChg chg="new del">
        <pc:chgData name="Chrisna Ardianto Putra, S.I. Kom" userId="e85a2665-c6e2-4fa3-ad4d-9ecd07c34677" providerId="ADAL" clId="{D698A349-7B0A-4054-BCEC-A9A7B69248D6}" dt="2024-05-02T03:36:37.460" v="46" actId="680"/>
        <pc:sldMkLst>
          <pc:docMk/>
          <pc:sldMk cId="3356797115" sldId="266"/>
        </pc:sldMkLst>
      </pc:sldChg>
      <pc:sldChg chg="new del">
        <pc:chgData name="Chrisna Ardianto Putra, S.I. Kom" userId="e85a2665-c6e2-4fa3-ad4d-9ecd07c34677" providerId="ADAL" clId="{D698A349-7B0A-4054-BCEC-A9A7B69248D6}" dt="2024-05-02T03:02:07.219" v="15" actId="680"/>
        <pc:sldMkLst>
          <pc:docMk/>
          <pc:sldMk cId="3446770010" sldId="266"/>
        </pc:sldMkLst>
      </pc:sldChg>
      <pc:sldChg chg="new del">
        <pc:chgData name="Chrisna Ardianto Putra, S.I. Kom" userId="e85a2665-c6e2-4fa3-ad4d-9ecd07c34677" providerId="ADAL" clId="{D698A349-7B0A-4054-BCEC-A9A7B69248D6}" dt="2024-05-02T03:33:10.423" v="34" actId="680"/>
        <pc:sldMkLst>
          <pc:docMk/>
          <pc:sldMk cId="3642716588" sldId="266"/>
        </pc:sldMkLst>
      </pc:sldChg>
      <pc:sldChg chg="new del">
        <pc:chgData name="Chrisna Ardianto Putra, S.I. Kom" userId="e85a2665-c6e2-4fa3-ad4d-9ecd07c34677" providerId="ADAL" clId="{D698A349-7B0A-4054-BCEC-A9A7B69248D6}" dt="2024-05-02T03:02:00.140" v="11" actId="680"/>
        <pc:sldMkLst>
          <pc:docMk/>
          <pc:sldMk cId="3689896322" sldId="266"/>
        </pc:sldMkLst>
      </pc:sldChg>
      <pc:sldChg chg="new del">
        <pc:chgData name="Chrisna Ardianto Putra, S.I. Kom" userId="e85a2665-c6e2-4fa3-ad4d-9ecd07c34677" providerId="ADAL" clId="{D698A349-7B0A-4054-BCEC-A9A7B69248D6}" dt="2024-05-02T03:32:50.688" v="29" actId="680"/>
        <pc:sldMkLst>
          <pc:docMk/>
          <pc:sldMk cId="3980014478" sldId="266"/>
        </pc:sldMkLst>
      </pc:sldChg>
      <pc:sldChg chg="new del">
        <pc:chgData name="Chrisna Ardianto Putra, S.I. Kom" userId="e85a2665-c6e2-4fa3-ad4d-9ecd07c34677" providerId="ADAL" clId="{D698A349-7B0A-4054-BCEC-A9A7B69248D6}" dt="2024-05-02T03:36:40.083" v="48" actId="680"/>
        <pc:sldMkLst>
          <pc:docMk/>
          <pc:sldMk cId="4017953123" sldId="266"/>
        </pc:sldMkLst>
      </pc:sldChg>
      <pc:sldChg chg="new del">
        <pc:chgData name="Chrisna Ardianto Putra, S.I. Kom" userId="e85a2665-c6e2-4fa3-ad4d-9ecd07c34677" providerId="ADAL" clId="{D698A349-7B0A-4054-BCEC-A9A7B69248D6}" dt="2024-05-02T03:02:03.855" v="13" actId="680"/>
        <pc:sldMkLst>
          <pc:docMk/>
          <pc:sldMk cId="4177140310" sldId="266"/>
        </pc:sldMkLst>
      </pc:sldChg>
      <pc:sldChg chg="new del">
        <pc:chgData name="Chrisna Ardianto Putra, S.I. Kom" userId="e85a2665-c6e2-4fa3-ad4d-9ecd07c34677" providerId="ADAL" clId="{D698A349-7B0A-4054-BCEC-A9A7B69248D6}" dt="2024-05-02T03:01:57.580" v="9" actId="680"/>
        <pc:sldMkLst>
          <pc:docMk/>
          <pc:sldMk cId="4196747513" sldId="266"/>
        </pc:sldMkLst>
      </pc:sldChg>
      <pc:sldChg chg="new del">
        <pc:chgData name="Chrisna Ardianto Putra, S.I. Kom" userId="e85a2665-c6e2-4fa3-ad4d-9ecd07c34677" providerId="ADAL" clId="{D698A349-7B0A-4054-BCEC-A9A7B69248D6}" dt="2024-05-02T03:34:03.859" v="41" actId="680"/>
        <pc:sldMkLst>
          <pc:docMk/>
          <pc:sldMk cId="1438992869" sldId="267"/>
        </pc:sldMkLst>
      </pc:sldChg>
      <pc:sldChg chg="new del">
        <pc:chgData name="Chrisna Ardianto Putra, S.I. Kom" userId="e85a2665-c6e2-4fa3-ad4d-9ecd07c34677" providerId="ADAL" clId="{D698A349-7B0A-4054-BCEC-A9A7B69248D6}" dt="2024-05-02T03:34:07.390" v="43" actId="680"/>
        <pc:sldMkLst>
          <pc:docMk/>
          <pc:sldMk cId="1658556585" sldId="267"/>
        </pc:sldMkLst>
      </pc:sldChg>
      <pc:sldChg chg="new del">
        <pc:chgData name="Chrisna Ardianto Putra, S.I. Kom" userId="e85a2665-c6e2-4fa3-ad4d-9ecd07c34677" providerId="ADAL" clId="{D698A349-7B0A-4054-BCEC-A9A7B69248D6}" dt="2024-05-02T03:33:57.003" v="38" actId="680"/>
        <pc:sldMkLst>
          <pc:docMk/>
          <pc:sldMk cId="2326042350" sldId="267"/>
        </pc:sldMkLst>
      </pc:sldChg>
      <pc:sldMasterChg chg="addSldLayout modSldLayout">
        <pc:chgData name="Chrisna Ardianto Putra, S.I. Kom" userId="e85a2665-c6e2-4fa3-ad4d-9ecd07c34677" providerId="ADAL" clId="{D698A349-7B0A-4054-BCEC-A9A7B69248D6}" dt="2024-05-02T03:33:05.758" v="32" actId="2890"/>
        <pc:sldMasterMkLst>
          <pc:docMk/>
          <pc:sldMasterMk cId="4254544243" sldId="2147483648"/>
        </pc:sldMasterMkLst>
        <pc:sldLayoutChg chg="setBg">
          <pc:chgData name="Chrisna Ardianto Putra, S.I. Kom" userId="e85a2665-c6e2-4fa3-ad4d-9ecd07c34677" providerId="ADAL" clId="{D698A349-7B0A-4054-BCEC-A9A7B69248D6}" dt="2024-05-02T03:24:48.738" v="23"/>
          <pc:sldLayoutMkLst>
            <pc:docMk/>
            <pc:sldMasterMk cId="4254544243" sldId="2147483648"/>
            <pc:sldLayoutMk cId="4168109569" sldId="2147483650"/>
          </pc:sldLayoutMkLst>
        </pc:sldLayoutChg>
        <pc:sldLayoutChg chg="setBg">
          <pc:chgData name="Chrisna Ardianto Putra, S.I. Kom" userId="e85a2665-c6e2-4fa3-ad4d-9ecd07c34677" providerId="ADAL" clId="{D698A349-7B0A-4054-BCEC-A9A7B69248D6}" dt="2024-05-02T03:25:04.564" v="25"/>
          <pc:sldLayoutMkLst>
            <pc:docMk/>
            <pc:sldMasterMk cId="4254544243" sldId="2147483648"/>
            <pc:sldLayoutMk cId="4035095584" sldId="2147483663"/>
          </pc:sldLayoutMkLst>
        </pc:sldLayoutChg>
        <pc:sldLayoutChg chg="setBg">
          <pc:chgData name="Chrisna Ardianto Putra, S.I. Kom" userId="e85a2665-c6e2-4fa3-ad4d-9ecd07c34677" providerId="ADAL" clId="{D698A349-7B0A-4054-BCEC-A9A7B69248D6}" dt="2024-05-02T03:25:13.867" v="27"/>
          <pc:sldLayoutMkLst>
            <pc:docMk/>
            <pc:sldMasterMk cId="4254544243" sldId="2147483648"/>
            <pc:sldLayoutMk cId="858352300" sldId="2147483664"/>
          </pc:sldLayoutMkLst>
        </pc:sldLayoutChg>
        <pc:sldLayoutChg chg="add mod modTransition">
          <pc:chgData name="Chrisna Ardianto Putra, S.I. Kom" userId="e85a2665-c6e2-4fa3-ad4d-9ecd07c34677" providerId="ADAL" clId="{D698A349-7B0A-4054-BCEC-A9A7B69248D6}" dt="2024-05-02T03:01:47.676" v="6" actId="2890"/>
          <pc:sldLayoutMkLst>
            <pc:docMk/>
            <pc:sldMasterMk cId="4254544243" sldId="2147483648"/>
            <pc:sldLayoutMk cId="2554207192" sldId="2147483665"/>
          </pc:sldLayoutMkLst>
        </pc:sldLayoutChg>
        <pc:sldLayoutChg chg="add mod modTransition">
          <pc:chgData name="Chrisna Ardianto Putra, S.I. Kom" userId="e85a2665-c6e2-4fa3-ad4d-9ecd07c34677" providerId="ADAL" clId="{D698A349-7B0A-4054-BCEC-A9A7B69248D6}" dt="2024-05-02T03:33:05.758" v="32" actId="2890"/>
          <pc:sldLayoutMkLst>
            <pc:docMk/>
            <pc:sldMasterMk cId="4254544243" sldId="2147483648"/>
            <pc:sldLayoutMk cId="4133343523" sldId="2147483666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C4A2C-F792-4EF9-3C20-455CF6211E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5645" y="281163"/>
            <a:ext cx="7608710" cy="325031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700E85-F367-9294-1089-E8C76EECE6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5644" y="3602038"/>
            <a:ext cx="760871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F341ED-3746-98B5-93D9-469174CAA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701BB-861C-461D-82E2-59F0904BCFF6}" type="datetimeFigureOut">
              <a:rPr lang="en-ID" smtClean="0"/>
              <a:t>02/05/2024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674B5-AAA7-840F-8FAD-5DE7A1FBE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8CC6DF-9A24-9FE3-EBC8-61F21DC76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F65D-F1B2-4F17-847F-78F1BDB9D87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06545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B797B-B08A-C6B3-4A59-501A4FCF5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828" y="1337205"/>
            <a:ext cx="374015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1367AD-DC06-13BA-9C2C-66F690639B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76801" y="136525"/>
            <a:ext cx="7068960" cy="611751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46B122-DDC4-A274-4726-58756AA58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701BB-861C-461D-82E2-59F0904BCFF6}" type="datetimeFigureOut">
              <a:rPr lang="en-ID" smtClean="0"/>
              <a:t>02/05/2024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ADD0F6-B180-72ED-6056-0AC8AA506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A296A3-F9A1-5321-7AC0-00E727B34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F65D-F1B2-4F17-847F-78F1BDB9D87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84957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3E906-468E-54AD-8D13-57D8F293D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199477-2EFE-6D20-6FA4-C16350E9A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701BB-861C-461D-82E2-59F0904BCFF6}" type="datetimeFigureOut">
              <a:rPr lang="en-ID" smtClean="0"/>
              <a:t>02/05/2024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DCF070-228E-2149-C060-EE8813053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8539-20BE-4EBA-015E-6183EFC3B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F65D-F1B2-4F17-847F-78F1BDB9D87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75427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18606-DC5A-7540-940F-DA4490802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75B725-B490-5039-4D7E-B29465F200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75DE8F-4B8A-E748-741D-E1531E9316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E9B77-DB7C-EC8B-2D71-05D791CC6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701BB-861C-461D-82E2-59F0904BCFF6}" type="datetimeFigureOut">
              <a:rPr lang="en-ID" smtClean="0"/>
              <a:t>02/05/2024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ADCC45-FA05-FA2C-2ED8-757F00C61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6DF855-3A1A-D44D-D368-D06939157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F65D-F1B2-4F17-847F-78F1BDB9D87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21835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BE99D-E51C-00EB-F1D6-B92DBDA65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2021D-DB38-3A23-A4D8-637E360B50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D609D8-E081-06D0-2F8E-06398622D0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7737A6-2764-63C6-783E-D45D7C877A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FD2A80-739E-80E1-7D33-381A1D10DD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63EF3B-6376-132D-CB33-E29E1DDE7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701BB-861C-461D-82E2-59F0904BCFF6}" type="datetimeFigureOut">
              <a:rPr lang="en-ID" smtClean="0"/>
              <a:t>02/05/2024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02E2A7-1E2C-4669-1757-55394A1F6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C58565-3ACE-0CAA-9F1D-A9819CC46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F65D-F1B2-4F17-847F-78F1BDB9D87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77837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E776CE-7ECA-8D62-9A30-836022E94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701BB-861C-461D-82E2-59F0904BCFF6}" type="datetimeFigureOut">
              <a:rPr lang="en-ID" smtClean="0"/>
              <a:t>02/05/2024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7BC9DF-F8A9-3512-374C-0970D3315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8084F9-DCC6-6D96-F6DC-6A121BFCF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F65D-F1B2-4F17-847F-78F1BDB9D87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037298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6AFC6-2E96-09BB-10FE-699B0FD4D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92014-B076-C475-7BF5-75D92FFDE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E1A1FC-671C-3E69-9CB3-06F39B1D51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80DEE3-35E3-34D0-DFD3-ECDB3803B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701BB-861C-461D-82E2-59F0904BCFF6}" type="datetimeFigureOut">
              <a:rPr lang="en-ID" smtClean="0"/>
              <a:t>02/05/2024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3FFC02-1CA5-CD1B-4E55-3CBA636AB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827ACE-408E-46C1-36EB-1421C1350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F65D-F1B2-4F17-847F-78F1BDB9D87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925957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D3F00-7AEE-63F0-4929-A31A27BBD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1E7B0F-F374-5502-5EE6-9B87F11A31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445A68-C861-3E55-2548-4A78317D5D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9B4B79-C2F0-95DD-98C3-F15B5F26D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701BB-861C-461D-82E2-59F0904BCFF6}" type="datetimeFigureOut">
              <a:rPr lang="en-ID" smtClean="0"/>
              <a:t>02/05/2024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43033C-AA9A-431A-B500-581A6D316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D561A5-FA6D-2288-C8D4-31FB9E74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F65D-F1B2-4F17-847F-78F1BDB9D87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105214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38524-560C-C8B8-9C2C-FD78AB65D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11FACF-CE95-A643-BCC9-2CC3518A5F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94D881-EF9E-56CC-78C2-C790C01D6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701BB-861C-461D-82E2-59F0904BCFF6}" type="datetimeFigureOut">
              <a:rPr lang="en-ID" smtClean="0"/>
              <a:t>02/05/2024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7F0AA-8964-C20E-AB6F-8AFF6F620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7D401B-034C-8A59-AF39-242FFBBCE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F65D-F1B2-4F17-847F-78F1BDB9D87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74472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13DAEC-DBB2-647B-A549-74BBD8279C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8F79B9-9E86-F53F-98D3-88A4CA43AD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747CED-06DF-F33C-DC37-16CC39319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701BB-861C-461D-82E2-59F0904BCFF6}" type="datetimeFigureOut">
              <a:rPr lang="en-ID" smtClean="0"/>
              <a:t>02/05/2024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A3347B-601B-1DE6-2A6F-42DB34AE1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34319-DAB8-35B3-654C-5B02A4680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F65D-F1B2-4F17-847F-78F1BDB9D87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59992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C4A2C-F792-4EF9-3C20-455CF6211E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5645" y="281163"/>
            <a:ext cx="7608710" cy="325031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700E85-F367-9294-1089-E8C76EECE6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5644" y="3602038"/>
            <a:ext cx="760871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F341ED-3746-98B5-93D9-469174CAA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701BB-861C-461D-82E2-59F0904BCFF6}" type="datetimeFigureOut">
              <a:rPr lang="en-ID" smtClean="0"/>
              <a:t>02/05/2024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674B5-AAA7-840F-8FAD-5DE7A1FBE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8CC6DF-9A24-9FE3-EBC8-61F21DC76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F65D-F1B2-4F17-847F-78F1BDB9D87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5420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C4A2C-F792-4EF9-3C20-455CF6211E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5645" y="281163"/>
            <a:ext cx="7608710" cy="325031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700E85-F367-9294-1089-E8C76EECE6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5644" y="3602038"/>
            <a:ext cx="760871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F341ED-3746-98B5-93D9-469174CAA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701BB-861C-461D-82E2-59F0904BCFF6}" type="datetimeFigureOut">
              <a:rPr lang="en-ID" smtClean="0"/>
              <a:t>02/05/2024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674B5-AAA7-840F-8FAD-5DE7A1FBE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8CC6DF-9A24-9FE3-EBC8-61F21DC76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F65D-F1B2-4F17-847F-78F1BDB9D87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91872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C4A2C-F792-4EF9-3C20-455CF6211E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5645" y="281163"/>
            <a:ext cx="7608710" cy="325031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700E85-F367-9294-1089-E8C76EECE6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5644" y="3602038"/>
            <a:ext cx="760871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F341ED-3746-98B5-93D9-469174CAA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701BB-861C-461D-82E2-59F0904BCFF6}" type="datetimeFigureOut">
              <a:rPr lang="en-ID" smtClean="0"/>
              <a:t>02/05/2024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674B5-AAA7-840F-8FAD-5DE7A1FBE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8CC6DF-9A24-9FE3-EBC8-61F21DC76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F65D-F1B2-4F17-847F-78F1BDB9D87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33343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C4A2C-F792-4EF9-3C20-455CF6211E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5645" y="281163"/>
            <a:ext cx="7608710" cy="325031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700E85-F367-9294-1089-E8C76EECE6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5644" y="3602038"/>
            <a:ext cx="760871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F341ED-3746-98B5-93D9-469174CAA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701BB-861C-461D-82E2-59F0904BCFF6}" type="datetimeFigureOut">
              <a:rPr lang="en-ID" smtClean="0"/>
              <a:t>02/05/2024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674B5-AAA7-840F-8FAD-5DE7A1FBE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8CC6DF-9A24-9FE3-EBC8-61F21DC76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F65D-F1B2-4F17-847F-78F1BDB9D87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88273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C4A2C-F792-4EF9-3C20-455CF6211E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5645" y="281163"/>
            <a:ext cx="7608710" cy="325031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700E85-F367-9294-1089-E8C76EECE6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5644" y="3602038"/>
            <a:ext cx="760871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F341ED-3746-98B5-93D9-469174CAA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701BB-861C-461D-82E2-59F0904BCFF6}" type="datetimeFigureOut">
              <a:rPr lang="en-ID" smtClean="0"/>
              <a:t>02/05/2024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674B5-AAA7-840F-8FAD-5DE7A1FBE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8CC6DF-9A24-9FE3-EBC8-61F21DC76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F65D-F1B2-4F17-847F-78F1BDB9D87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47992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9EB84-367F-038F-CE46-5EABFFEBC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CD31A-24DB-A889-4E53-1A56359DC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C2BF14-2BB1-7004-F5C8-55064C016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701BB-861C-461D-82E2-59F0904BCFF6}" type="datetimeFigureOut">
              <a:rPr lang="en-ID" smtClean="0"/>
              <a:t>02/05/2024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024888-A0C3-F223-AA0F-259C2A30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30131-0A7C-FB77-94FC-2E6128852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F65D-F1B2-4F17-847F-78F1BDB9D87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68109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9EB84-367F-038F-CE46-5EABFFEBC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CD31A-24DB-A889-4E53-1A56359DC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C2BF14-2BB1-7004-F5C8-55064C016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701BB-861C-461D-82E2-59F0904BCFF6}" type="datetimeFigureOut">
              <a:rPr lang="en-ID" smtClean="0"/>
              <a:t>02/05/2024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024888-A0C3-F223-AA0F-259C2A30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30131-0A7C-FB77-94FC-2E6128852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F65D-F1B2-4F17-847F-78F1BDB9D87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35095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9EB84-367F-038F-CE46-5EABFFEBC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CD31A-24DB-A889-4E53-1A56359DC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C2BF14-2BB1-7004-F5C8-55064C016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701BB-861C-461D-82E2-59F0904BCFF6}" type="datetimeFigureOut">
              <a:rPr lang="en-ID" smtClean="0"/>
              <a:t>02/05/2024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024888-A0C3-F223-AA0F-259C2A30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30131-0A7C-FB77-94FC-2E6128852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F65D-F1B2-4F17-847F-78F1BDB9D87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58352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1FB5EF-F3BC-B655-C463-405229BAA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4377B4-B690-FDE4-FB0D-719F68865D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9D3F7C-2FAA-51C7-96AE-56FF37060A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5701BB-861C-461D-82E2-59F0904BCFF6}" type="datetimeFigureOut">
              <a:rPr lang="en-ID" smtClean="0"/>
              <a:t>02/05/2024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B3F8AC-0EC8-401A-2C9F-66FA3A59C3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41448-C64F-FFCE-14DC-E464E5C8CF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8CF65D-F1B2-4F17-847F-78F1BDB9D87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54544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0" r:id="rId3"/>
    <p:sldLayoutId id="2147483666" r:id="rId4"/>
    <p:sldLayoutId id="2147483661" r:id="rId5"/>
    <p:sldLayoutId id="2147483662" r:id="rId6"/>
    <p:sldLayoutId id="2147483650" r:id="rId7"/>
    <p:sldLayoutId id="2147483663" r:id="rId8"/>
    <p:sldLayoutId id="2147483664" r:id="rId9"/>
    <p:sldLayoutId id="2147483651" r:id="rId10"/>
    <p:sldLayoutId id="2147483654" r:id="rId11"/>
    <p:sldLayoutId id="2147483652" r:id="rId12"/>
    <p:sldLayoutId id="2147483653" r:id="rId13"/>
    <p:sldLayoutId id="2147483655" r:id="rId14"/>
    <p:sldLayoutId id="2147483656" r:id="rId15"/>
    <p:sldLayoutId id="2147483657" r:id="rId16"/>
    <p:sldLayoutId id="2147483658" r:id="rId17"/>
    <p:sldLayoutId id="214748365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88EFE-83DB-D61E-5371-F0D7EE6B9D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850F25-9145-4EB7-94FC-EF11687A6C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7593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935C31D-47DC-804D-E425-F2587E41CA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FD2EA47-18D1-8E2F-619B-85E0E84259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51253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64024F-8C88-4F96-DB1D-E033216FC4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582C642-53EA-E364-A772-E970876DBB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67003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59A1B26-C273-8342-509A-6E69892103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6012129-952D-A18D-55B0-009A1FD723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02078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196E31-628F-3427-6465-F3E00BC18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8964ADB-D5A6-D2E8-0C4B-2ACCFFACED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43721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1364AE1-B732-9774-C118-D3C37AA61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CA5BA5-6C14-B6F1-1C18-A43D62510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62081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1412A60-9EF6-F0FB-97FC-58254A3A9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31D72A8-6159-D3F0-4ADE-C9C856F0F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84364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D5AADD1-1CD8-9577-DB2E-302B00B36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346E94-02DA-92C7-13EF-5F2E2B6F41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90082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9EF9234-11BD-FE0B-B4B5-247B9F4FE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775321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Chrisna Ardianto Putra, S.I. Kom</dc:creator>
  <cp:lastModifiedBy>Chrisna Ardianto Putra, S.I. Kom</cp:lastModifiedBy>
  <cp:revision>1</cp:revision>
  <dcterms:created xsi:type="dcterms:W3CDTF">2024-05-02T02:37:30Z</dcterms:created>
  <dcterms:modified xsi:type="dcterms:W3CDTF">2024-05-02T03:36:50Z</dcterms:modified>
</cp:coreProperties>
</file>