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85199-0919-4689-9086-536EEE46BD46}" v="6" dt="2024-05-02T03:23:32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na Ardianto Putra, S.I. Kom" userId="e85a2665-c6e2-4fa3-ad4d-9ecd07c34677" providerId="ADAL" clId="{BF185199-0919-4689-9086-536EEE46BD46}"/>
    <pc:docChg chg="undo custSel addSld delSld modSld modMainMaster">
      <pc:chgData name="Chrisna Ardianto Putra, S.I. Kom" userId="e85a2665-c6e2-4fa3-ad4d-9ecd07c34677" providerId="ADAL" clId="{BF185199-0919-4689-9086-536EEE46BD46}" dt="2024-05-02T03:38:03.667" v="67" actId="47"/>
      <pc:docMkLst>
        <pc:docMk/>
      </pc:docMkLst>
      <pc:sldChg chg="del">
        <pc:chgData name="Chrisna Ardianto Putra, S.I. Kom" userId="e85a2665-c6e2-4fa3-ad4d-9ecd07c34677" providerId="ADAL" clId="{BF185199-0919-4689-9086-536EEE46BD46}" dt="2024-05-02T03:02:48.090" v="6" actId="47"/>
        <pc:sldMkLst>
          <pc:docMk/>
          <pc:sldMk cId="2541888423" sldId="257"/>
        </pc:sldMkLst>
      </pc:sldChg>
      <pc:sldChg chg="del">
        <pc:chgData name="Chrisna Ardianto Putra, S.I. Kom" userId="e85a2665-c6e2-4fa3-ad4d-9ecd07c34677" providerId="ADAL" clId="{BF185199-0919-4689-9086-536EEE46BD46}" dt="2024-05-02T03:37:46.166" v="57" actId="47"/>
        <pc:sldMkLst>
          <pc:docMk/>
          <pc:sldMk cId="2128634253" sldId="258"/>
        </pc:sldMkLst>
      </pc:sldChg>
      <pc:sldChg chg="del">
        <pc:chgData name="Chrisna Ardianto Putra, S.I. Kom" userId="e85a2665-c6e2-4fa3-ad4d-9ecd07c34677" providerId="ADAL" clId="{BF185199-0919-4689-9086-536EEE46BD46}" dt="2024-05-02T03:37:46.882" v="58" actId="47"/>
        <pc:sldMkLst>
          <pc:docMk/>
          <pc:sldMk cId="170129613" sldId="259"/>
        </pc:sldMkLst>
      </pc:sldChg>
      <pc:sldChg chg="del">
        <pc:chgData name="Chrisna Ardianto Putra, S.I. Kom" userId="e85a2665-c6e2-4fa3-ad4d-9ecd07c34677" providerId="ADAL" clId="{BF185199-0919-4689-9086-536EEE46BD46}" dt="2024-05-02T03:03:12.299" v="17" actId="47"/>
        <pc:sldMkLst>
          <pc:docMk/>
          <pc:sldMk cId="4012511484" sldId="263"/>
        </pc:sldMkLst>
      </pc:sldChg>
      <pc:sldChg chg="addSp delSp modSp new del mod modClrScheme chgLayout">
        <pc:chgData name="Chrisna Ardianto Putra, S.I. Kom" userId="e85a2665-c6e2-4fa3-ad4d-9ecd07c34677" providerId="ADAL" clId="{BF185199-0919-4689-9086-536EEE46BD46}" dt="2024-05-02T03:38:02.568" v="66" actId="47"/>
        <pc:sldMkLst>
          <pc:docMk/>
          <pc:sldMk cId="651746848" sldId="265"/>
        </pc:sldMkLst>
        <pc:spChg chg="del mod ord">
          <ac:chgData name="Chrisna Ardianto Putra, S.I. Kom" userId="e85a2665-c6e2-4fa3-ad4d-9ecd07c34677" providerId="ADAL" clId="{BF185199-0919-4689-9086-536EEE46BD46}" dt="2024-05-02T03:37:23.151" v="56" actId="700"/>
          <ac:spMkLst>
            <pc:docMk/>
            <pc:sldMk cId="651746848" sldId="265"/>
            <ac:spMk id="2" creationId="{C777050B-2684-19CA-567C-3C15DEA0372D}"/>
          </ac:spMkLst>
        </pc:spChg>
        <pc:spChg chg="del mod ord">
          <ac:chgData name="Chrisna Ardianto Putra, S.I. Kom" userId="e85a2665-c6e2-4fa3-ad4d-9ecd07c34677" providerId="ADAL" clId="{BF185199-0919-4689-9086-536EEE46BD46}" dt="2024-05-02T03:37:23.151" v="56" actId="700"/>
          <ac:spMkLst>
            <pc:docMk/>
            <pc:sldMk cId="651746848" sldId="265"/>
            <ac:spMk id="3" creationId="{CB91507C-280A-8074-7147-025B42D2BECD}"/>
          </ac:spMkLst>
        </pc:spChg>
        <pc:spChg chg="add mod ord">
          <ac:chgData name="Chrisna Ardianto Putra, S.I. Kom" userId="e85a2665-c6e2-4fa3-ad4d-9ecd07c34677" providerId="ADAL" clId="{BF185199-0919-4689-9086-536EEE46BD46}" dt="2024-05-02T03:37:23.151" v="56" actId="700"/>
          <ac:spMkLst>
            <pc:docMk/>
            <pc:sldMk cId="651746848" sldId="265"/>
            <ac:spMk id="4" creationId="{698A464E-2C2D-8884-CF95-B6311C235969}"/>
          </ac:spMkLst>
        </pc:spChg>
        <pc:spChg chg="add mod ord">
          <ac:chgData name="Chrisna Ardianto Putra, S.I. Kom" userId="e85a2665-c6e2-4fa3-ad4d-9ecd07c34677" providerId="ADAL" clId="{BF185199-0919-4689-9086-536EEE46BD46}" dt="2024-05-02T03:37:23.151" v="56" actId="700"/>
          <ac:spMkLst>
            <pc:docMk/>
            <pc:sldMk cId="651746848" sldId="265"/>
            <ac:spMk id="5" creationId="{853BC908-81D7-3784-360C-71C0B66EA69A}"/>
          </ac:spMkLst>
        </pc:spChg>
      </pc:sldChg>
      <pc:sldChg chg="new del">
        <pc:chgData name="Chrisna Ardianto Putra, S.I. Kom" userId="e85a2665-c6e2-4fa3-ad4d-9ecd07c34677" providerId="ADAL" clId="{BF185199-0919-4689-9086-536EEE46BD46}" dt="2024-05-02T03:02:40.043" v="3" actId="680"/>
        <pc:sldMkLst>
          <pc:docMk/>
          <pc:sldMk cId="28180530" sldId="266"/>
        </pc:sldMkLst>
      </pc:sldChg>
      <pc:sldChg chg="new del">
        <pc:chgData name="Chrisna Ardianto Putra, S.I. Kom" userId="e85a2665-c6e2-4fa3-ad4d-9ecd07c34677" providerId="ADAL" clId="{BF185199-0919-4689-9086-536EEE46BD46}" dt="2024-05-02T03:02:58.004" v="14" actId="680"/>
        <pc:sldMkLst>
          <pc:docMk/>
          <pc:sldMk cId="145507530" sldId="266"/>
        </pc:sldMkLst>
      </pc:sldChg>
      <pc:sldChg chg="new del">
        <pc:chgData name="Chrisna Ardianto Putra, S.I. Kom" userId="e85a2665-c6e2-4fa3-ad4d-9ecd07c34677" providerId="ADAL" clId="{BF185199-0919-4689-9086-536EEE46BD46}" dt="2024-05-02T03:02:51.715" v="8" actId="680"/>
        <pc:sldMkLst>
          <pc:docMk/>
          <pc:sldMk cId="1667364477" sldId="266"/>
        </pc:sldMkLst>
      </pc:sldChg>
      <pc:sldChg chg="new del">
        <pc:chgData name="Chrisna Ardianto Putra, S.I. Kom" userId="e85a2665-c6e2-4fa3-ad4d-9ecd07c34677" providerId="ADAL" clId="{BF185199-0919-4689-9086-536EEE46BD46}" dt="2024-05-02T03:02:55.963" v="12" actId="680"/>
        <pc:sldMkLst>
          <pc:docMk/>
          <pc:sldMk cId="1926880892" sldId="266"/>
        </pc:sldMkLst>
      </pc:sldChg>
      <pc:sldChg chg="new del">
        <pc:chgData name="Chrisna Ardianto Putra, S.I. Kom" userId="e85a2665-c6e2-4fa3-ad4d-9ecd07c34677" providerId="ADAL" clId="{BF185199-0919-4689-9086-536EEE46BD46}" dt="2024-05-02T03:02:41.972" v="5" actId="680"/>
        <pc:sldMkLst>
          <pc:docMk/>
          <pc:sldMk cId="1961508132" sldId="266"/>
        </pc:sldMkLst>
      </pc:sldChg>
      <pc:sldChg chg="new del">
        <pc:chgData name="Chrisna Ardianto Putra, S.I. Kom" userId="e85a2665-c6e2-4fa3-ad4d-9ecd07c34677" providerId="ADAL" clId="{BF185199-0919-4689-9086-536EEE46BD46}" dt="2024-05-02T03:02:53.757" v="10" actId="680"/>
        <pc:sldMkLst>
          <pc:docMk/>
          <pc:sldMk cId="2051231991" sldId="266"/>
        </pc:sldMkLst>
      </pc:sldChg>
      <pc:sldChg chg="new del">
        <pc:chgData name="Chrisna Ardianto Putra, S.I. Kom" userId="e85a2665-c6e2-4fa3-ad4d-9ecd07c34677" providerId="ADAL" clId="{BF185199-0919-4689-9086-536EEE46BD46}" dt="2024-05-02T03:03:03.717" v="16" actId="680"/>
        <pc:sldMkLst>
          <pc:docMk/>
          <pc:sldMk cId="3674718237" sldId="266"/>
        </pc:sldMkLst>
      </pc:sldChg>
      <pc:sldChg chg="addSp delSp modSp new del mod modClrScheme chgLayout">
        <pc:chgData name="Chrisna Ardianto Putra, S.I. Kom" userId="e85a2665-c6e2-4fa3-ad4d-9ecd07c34677" providerId="ADAL" clId="{BF185199-0919-4689-9086-536EEE46BD46}" dt="2024-05-02T03:38:01.162" v="65" actId="47"/>
        <pc:sldMkLst>
          <pc:docMk/>
          <pc:sldMk cId="3903505526" sldId="266"/>
        </pc:sldMkLst>
        <pc:spChg chg="del mod ord">
          <ac:chgData name="Chrisna Ardianto Putra, S.I. Kom" userId="e85a2665-c6e2-4fa3-ad4d-9ecd07c34677" providerId="ADAL" clId="{BF185199-0919-4689-9086-536EEE46BD46}" dt="2024-05-02T03:37:15.138" v="55" actId="700"/>
          <ac:spMkLst>
            <pc:docMk/>
            <pc:sldMk cId="3903505526" sldId="266"/>
            <ac:spMk id="2" creationId="{CD626DC3-64F2-99FB-0F57-BC0E26F50843}"/>
          </ac:spMkLst>
        </pc:spChg>
        <pc:spChg chg="del mod ord">
          <ac:chgData name="Chrisna Ardianto Putra, S.I. Kom" userId="e85a2665-c6e2-4fa3-ad4d-9ecd07c34677" providerId="ADAL" clId="{BF185199-0919-4689-9086-536EEE46BD46}" dt="2024-05-02T03:37:15.138" v="55" actId="700"/>
          <ac:spMkLst>
            <pc:docMk/>
            <pc:sldMk cId="3903505526" sldId="266"/>
            <ac:spMk id="3" creationId="{7598D80C-62A6-4AFF-0956-7A8F1DE52AB6}"/>
          </ac:spMkLst>
        </pc:spChg>
        <pc:spChg chg="add mod ord">
          <ac:chgData name="Chrisna Ardianto Putra, S.I. Kom" userId="e85a2665-c6e2-4fa3-ad4d-9ecd07c34677" providerId="ADAL" clId="{BF185199-0919-4689-9086-536EEE46BD46}" dt="2024-05-02T03:37:15.138" v="55" actId="700"/>
          <ac:spMkLst>
            <pc:docMk/>
            <pc:sldMk cId="3903505526" sldId="266"/>
            <ac:spMk id="4" creationId="{AE86B9B5-D7FF-8B2F-EBFE-2A47EEF9D26B}"/>
          </ac:spMkLst>
        </pc:spChg>
        <pc:spChg chg="add mod ord">
          <ac:chgData name="Chrisna Ardianto Putra, S.I. Kom" userId="e85a2665-c6e2-4fa3-ad4d-9ecd07c34677" providerId="ADAL" clId="{BF185199-0919-4689-9086-536EEE46BD46}" dt="2024-05-02T03:37:15.138" v="55" actId="700"/>
          <ac:spMkLst>
            <pc:docMk/>
            <pc:sldMk cId="3903505526" sldId="266"/>
            <ac:spMk id="5" creationId="{919C6FF9-F7BC-4933-7AD4-97D07E013BC5}"/>
          </ac:spMkLst>
        </pc:spChg>
      </pc:sldChg>
      <pc:sldChg chg="new del">
        <pc:chgData name="Chrisna Ardianto Putra, S.I. Kom" userId="e85a2665-c6e2-4fa3-ad4d-9ecd07c34677" providerId="ADAL" clId="{BF185199-0919-4689-9086-536EEE46BD46}" dt="2024-05-02T03:37:49.234" v="59" actId="47"/>
        <pc:sldMkLst>
          <pc:docMk/>
          <pc:sldMk cId="3341946918" sldId="267"/>
        </pc:sldMkLst>
      </pc:sldChg>
      <pc:sldChg chg="new del">
        <pc:chgData name="Chrisna Ardianto Putra, S.I. Kom" userId="e85a2665-c6e2-4fa3-ad4d-9ecd07c34677" providerId="ADAL" clId="{BF185199-0919-4689-9086-536EEE46BD46}" dt="2024-05-02T03:38:03.667" v="67" actId="47"/>
        <pc:sldMkLst>
          <pc:docMk/>
          <pc:sldMk cId="3509157052" sldId="268"/>
        </pc:sldMkLst>
      </pc:sldChg>
      <pc:sldChg chg="new del">
        <pc:chgData name="Chrisna Ardianto Putra, S.I. Kom" userId="e85a2665-c6e2-4fa3-ad4d-9ecd07c34677" providerId="ADAL" clId="{BF185199-0919-4689-9086-536EEE46BD46}" dt="2024-05-02T03:30:11.638" v="54" actId="680"/>
        <pc:sldMkLst>
          <pc:docMk/>
          <pc:sldMk cId="475099413" sldId="269"/>
        </pc:sldMkLst>
      </pc:sldChg>
      <pc:sldChg chg="new del">
        <pc:chgData name="Chrisna Ardianto Putra, S.I. Kom" userId="e85a2665-c6e2-4fa3-ad4d-9ecd07c34677" providerId="ADAL" clId="{BF185199-0919-4689-9086-536EEE46BD46}" dt="2024-05-02T03:05:54.924" v="24" actId="680"/>
        <pc:sldMkLst>
          <pc:docMk/>
          <pc:sldMk cId="1155063785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34.316" v="32" actId="680"/>
        <pc:sldMkLst>
          <pc:docMk/>
          <pc:sldMk cId="1468289741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54.990" v="44" actId="680"/>
        <pc:sldMkLst>
          <pc:docMk/>
          <pc:sldMk cId="1495535063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51.135" v="42" actId="680"/>
        <pc:sldMkLst>
          <pc:docMk/>
          <pc:sldMk cId="1555216041" sldId="269"/>
        </pc:sldMkLst>
      </pc:sldChg>
      <pc:sldChg chg="new del">
        <pc:chgData name="Chrisna Ardianto Putra, S.I. Kom" userId="e85a2665-c6e2-4fa3-ad4d-9ecd07c34677" providerId="ADAL" clId="{BF185199-0919-4689-9086-536EEE46BD46}" dt="2024-05-02T03:30:04.826" v="50" actId="680"/>
        <pc:sldMkLst>
          <pc:docMk/>
          <pc:sldMk cId="1652276429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58.068" v="46" actId="680"/>
        <pc:sldMkLst>
          <pc:docMk/>
          <pc:sldMk cId="1661832922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36.713" v="34" actId="680"/>
        <pc:sldMkLst>
          <pc:docMk/>
          <pc:sldMk cId="1892296296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39.472" v="36" actId="680"/>
        <pc:sldMkLst>
          <pc:docMk/>
          <pc:sldMk cId="1958909649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46.054" v="40" actId="680"/>
        <pc:sldMkLst>
          <pc:docMk/>
          <pc:sldMk cId="3215213912" sldId="269"/>
        </pc:sldMkLst>
      </pc:sldChg>
      <pc:sldChg chg="new">
        <pc:chgData name="Chrisna Ardianto Putra, S.I. Kom" userId="e85a2665-c6e2-4fa3-ad4d-9ecd07c34677" providerId="ADAL" clId="{BF185199-0919-4689-9086-536EEE46BD46}" dt="2024-05-02T03:37:54.125" v="60" actId="680"/>
        <pc:sldMkLst>
          <pc:docMk/>
          <pc:sldMk cId="3410120860" sldId="269"/>
        </pc:sldMkLst>
      </pc:sldChg>
      <pc:sldChg chg="new del">
        <pc:chgData name="Chrisna Ardianto Putra, S.I. Kom" userId="e85a2665-c6e2-4fa3-ad4d-9ecd07c34677" providerId="ADAL" clId="{BF185199-0919-4689-9086-536EEE46BD46}" dt="2024-05-02T03:30:00.753" v="48" actId="680"/>
        <pc:sldMkLst>
          <pc:docMk/>
          <pc:sldMk cId="3827994845" sldId="269"/>
        </pc:sldMkLst>
      </pc:sldChg>
      <pc:sldChg chg="new del">
        <pc:chgData name="Chrisna Ardianto Putra, S.I. Kom" userId="e85a2665-c6e2-4fa3-ad4d-9ecd07c34677" providerId="ADAL" clId="{BF185199-0919-4689-9086-536EEE46BD46}" dt="2024-05-02T03:30:08.338" v="52" actId="680"/>
        <pc:sldMkLst>
          <pc:docMk/>
          <pc:sldMk cId="3863345212" sldId="269"/>
        </pc:sldMkLst>
      </pc:sldChg>
      <pc:sldChg chg="new del">
        <pc:chgData name="Chrisna Ardianto Putra, S.I. Kom" userId="e85a2665-c6e2-4fa3-ad4d-9ecd07c34677" providerId="ADAL" clId="{BF185199-0919-4689-9086-536EEE46BD46}" dt="2024-05-02T03:29:42.546" v="38" actId="680"/>
        <pc:sldMkLst>
          <pc:docMk/>
          <pc:sldMk cId="4053740090" sldId="269"/>
        </pc:sldMkLst>
      </pc:sldChg>
      <pc:sldChg chg="new">
        <pc:chgData name="Chrisna Ardianto Putra, S.I. Kom" userId="e85a2665-c6e2-4fa3-ad4d-9ecd07c34677" providerId="ADAL" clId="{BF185199-0919-4689-9086-536EEE46BD46}" dt="2024-05-02T03:37:55.206" v="61" actId="680"/>
        <pc:sldMkLst>
          <pc:docMk/>
          <pc:sldMk cId="439249996" sldId="270"/>
        </pc:sldMkLst>
      </pc:sldChg>
      <pc:sldChg chg="new del">
        <pc:chgData name="Chrisna Ardianto Putra, S.I. Kom" userId="e85a2665-c6e2-4fa3-ad4d-9ecd07c34677" providerId="ADAL" clId="{BF185199-0919-4689-9086-536EEE46BD46}" dt="2024-05-02T03:05:54.503" v="23" actId="680"/>
        <pc:sldMkLst>
          <pc:docMk/>
          <pc:sldMk cId="3799359609" sldId="270"/>
        </pc:sldMkLst>
      </pc:sldChg>
      <pc:sldChg chg="new">
        <pc:chgData name="Chrisna Ardianto Putra, S.I. Kom" userId="e85a2665-c6e2-4fa3-ad4d-9ecd07c34677" providerId="ADAL" clId="{BF185199-0919-4689-9086-536EEE46BD46}" dt="2024-05-02T03:37:56.245" v="62" actId="680"/>
        <pc:sldMkLst>
          <pc:docMk/>
          <pc:sldMk cId="1215668558" sldId="271"/>
        </pc:sldMkLst>
      </pc:sldChg>
      <pc:sldChg chg="new del">
        <pc:chgData name="Chrisna Ardianto Putra, S.I. Kom" userId="e85a2665-c6e2-4fa3-ad4d-9ecd07c34677" providerId="ADAL" clId="{BF185199-0919-4689-9086-536EEE46BD46}" dt="2024-05-02T03:37:59.314" v="64" actId="47"/>
        <pc:sldMkLst>
          <pc:docMk/>
          <pc:sldMk cId="2468391885" sldId="272"/>
        </pc:sldMkLst>
      </pc:sldChg>
      <pc:sldMasterChg chg="addSldLayout modSldLayout">
        <pc:chgData name="Chrisna Ardianto Putra, S.I. Kom" userId="e85a2665-c6e2-4fa3-ad4d-9ecd07c34677" providerId="ADAL" clId="{BF185199-0919-4689-9086-536EEE46BD46}" dt="2024-05-02T03:23:32.829" v="30"/>
        <pc:sldMasterMkLst>
          <pc:docMk/>
          <pc:sldMasterMk cId="801990552" sldId="2147483648"/>
        </pc:sldMasterMkLst>
        <pc:sldLayoutChg chg="setBg">
          <pc:chgData name="Chrisna Ardianto Putra, S.I. Kom" userId="e85a2665-c6e2-4fa3-ad4d-9ecd07c34677" providerId="ADAL" clId="{BF185199-0919-4689-9086-536EEE46BD46}" dt="2024-05-02T03:23:17.818" v="26"/>
          <pc:sldLayoutMkLst>
            <pc:docMk/>
            <pc:sldMasterMk cId="801990552" sldId="2147483648"/>
            <pc:sldLayoutMk cId="986361117" sldId="2147483650"/>
          </pc:sldLayoutMkLst>
        </pc:sldLayoutChg>
        <pc:sldLayoutChg chg="setBg">
          <pc:chgData name="Chrisna Ardianto Putra, S.I. Kom" userId="e85a2665-c6e2-4fa3-ad4d-9ecd07c34677" providerId="ADAL" clId="{BF185199-0919-4689-9086-536EEE46BD46}" dt="2024-05-02T03:23:26.801" v="28"/>
          <pc:sldLayoutMkLst>
            <pc:docMk/>
            <pc:sldMasterMk cId="801990552" sldId="2147483648"/>
            <pc:sldLayoutMk cId="4248155091" sldId="2147483663"/>
          </pc:sldLayoutMkLst>
        </pc:sldLayoutChg>
        <pc:sldLayoutChg chg="setBg">
          <pc:chgData name="Chrisna Ardianto Putra, S.I. Kom" userId="e85a2665-c6e2-4fa3-ad4d-9ecd07c34677" providerId="ADAL" clId="{BF185199-0919-4689-9086-536EEE46BD46}" dt="2024-05-02T03:23:32.829" v="30"/>
          <pc:sldLayoutMkLst>
            <pc:docMk/>
            <pc:sldMasterMk cId="801990552" sldId="2147483648"/>
            <pc:sldLayoutMk cId="649315506" sldId="2147483664"/>
          </pc:sldLayoutMkLst>
        </pc:sldLayoutChg>
        <pc:sldLayoutChg chg="add mod modTransition">
          <pc:chgData name="Chrisna Ardianto Putra, S.I. Kom" userId="e85a2665-c6e2-4fa3-ad4d-9ecd07c34677" providerId="ADAL" clId="{BF185199-0919-4689-9086-536EEE46BD46}" dt="2024-05-02T03:02:36.221" v="1" actId="2890"/>
          <pc:sldLayoutMkLst>
            <pc:docMk/>
            <pc:sldMasterMk cId="801990552" sldId="2147483648"/>
            <pc:sldLayoutMk cId="1521289395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46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1CB9-BDBA-F510-6911-E92CADFA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0FC9-8E47-47C9-96D2-EC5D7C190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B6BFD-7B8F-9DA9-6371-BBF754E0F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DE2B1-D2A7-375A-F933-DAA10367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4C85C-587B-67A1-7586-2F6EF792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0289F-4A57-F0D2-DF08-D8EBC369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740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D477-1ACB-B2E2-3258-816EFC7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65F9-61B7-0C87-357C-C37BE8F3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C5C9-59B3-13C2-D56A-73042CAF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7E98D-8788-039F-1DE6-D923069DD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67D08-AA93-B8AF-9864-7463B0A7A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0A9C8-B3ED-110F-76DA-B2290DDE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3C3C7-5A6B-C21D-2778-3D0AACCE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8ABB2-6ABC-2E82-44AD-8A0DD73D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601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C873-21F1-EE94-9B27-76F77334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938D5-877F-EA0C-D560-BDB6C8E1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0D3A9-5201-0111-B707-C8CE9AAA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8733-9335-7317-6F06-6A88625C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843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3DD61-FF64-896C-C378-AD610B3B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9379C-2D4F-50F0-6025-65A4050C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CE23-7582-E8C9-1C2E-0EC8F830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16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3982-6647-9E75-9D46-4C118F73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FD4F3-1DAC-28C9-35E0-652236C1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761E1-6BE7-8DF7-29CE-B7F133248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A207-F9E9-E870-EF18-6E455C34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CE690-586F-3ADC-D3F4-06432E53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0B09D-36CB-207F-1D82-0C174A3D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065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28BD-F38F-3935-3DC5-795D6E32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BC7A4-62F9-B16D-5874-06171A3CA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B46AD-A125-2246-4491-21D4F3A69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AF565-2B3B-6B80-476C-4FB7AA9C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78D68-3DE7-CBC4-390E-2286EFFE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E8D39-AF7B-804C-003C-2DC5B4C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894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AF4-1B5E-BD4A-8CBF-68470E4F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C6D90-4ADD-44F6-4B2D-7B0CEE67C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805EF-D36D-D76A-1F67-F60C1188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54591-7C76-D0EE-D525-4DA9A1A6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280F-7525-DF72-8106-81381BD2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982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6424B-FCEB-1CA5-970F-D110BC366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2578A-90D9-91B4-F9DC-33145840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7EA5-FDFE-CACE-209B-2E034D3F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1464-A832-9F70-47F1-C5C7336D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D035-5D58-229A-4D00-A5338066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53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12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89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27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E74-AC5E-A884-5DEE-EA7D4F9A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FECD-3998-3CF7-EB29-F343CE83C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D9304-B93C-9DB5-E3E1-814924DD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E22-939B-FC1B-1AAF-2FEBA8EE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E10A-264A-6E40-DEFF-A7E5B70C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419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636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1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920A-5421-2F7D-979A-02A217B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9C4-FEFF-CDBA-6F32-523F5C1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14BC-6F2C-4D51-8178-ACC3014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2245-7570-B1BD-5FB1-CD0008A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50EED-E9AD-1814-D11C-DAA9BE3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931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D7A9-D021-B5E2-6A17-520C4571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3D6D-F62A-1F1F-1D5A-CA8FBEC0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60DB-6705-9716-EA74-FA3A87B1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179E-D654-5D51-8A7E-82227B0A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B3D7-4EC2-EF2E-252D-3FDA550A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74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40017-6886-9D5B-6485-E368E9D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94EC-17B7-710A-268C-0165838E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C0D4-7F94-90D8-727E-707A8DE48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160CF-664F-4652-BBC6-6B9849AB093B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DAE5-B501-1C00-0B7F-D41EC2B22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070A-14E1-CD76-B68D-96D714602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ECAA2-C33A-4E26-BDAD-06106ABD2C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199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ED37-86DE-3369-42AD-29193C316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66A72-FC22-D274-6EAA-180229BDF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919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4660-A912-3F15-B232-6CA3DD764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9D98-8F61-CF0B-209F-E75DEFCEB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56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FA34-2008-0673-5CB3-AFBFDE405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8C44A-0055-ABAF-2F62-015D84ADF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24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C9C3-7EBC-9380-2606-2E5C22940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1A7F7-0C90-45E6-686A-0801B1B32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012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D103DC-CDFF-60A2-51D9-A0B0F2E1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2EE19A-3AE6-F1BB-5496-8F3D6D67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13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B81F-E501-D24F-2995-B43F6253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B907-8CC5-E60A-AE70-81CFC2F4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752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84ABC2-AD2A-2F81-7377-183EDAA9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5C2100-82A4-60DE-53CC-ABC59A57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924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CE92C-8C4B-5878-A441-BAC33AEE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D6CD9-34B8-1D32-6345-B86CAC85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665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1</cp:revision>
  <dcterms:created xsi:type="dcterms:W3CDTF">2024-05-02T02:46:37Z</dcterms:created>
  <dcterms:modified xsi:type="dcterms:W3CDTF">2024-05-02T03:38:04Z</dcterms:modified>
</cp:coreProperties>
</file>