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98BA9C-D35A-4116-984F-2B7B7E69E7D3}" v="8" dt="2024-05-02T03:30:42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na Ardianto Putra, S.I. Kom" userId="e85a2665-c6e2-4fa3-ad4d-9ecd07c34677" providerId="ADAL" clId="{AC98BA9C-D35A-4116-984F-2B7B7E69E7D3}"/>
    <pc:docChg chg="undo custSel addSld delSld modSld modMainMaster">
      <pc:chgData name="Chrisna Ardianto Putra, S.I. Kom" userId="e85a2665-c6e2-4fa3-ad4d-9ecd07c34677" providerId="ADAL" clId="{AC98BA9C-D35A-4116-984F-2B7B7E69E7D3}" dt="2024-05-02T03:31:16.599" v="19" actId="2890"/>
      <pc:docMkLst>
        <pc:docMk/>
      </pc:docMkLst>
      <pc:sldChg chg="new">
        <pc:chgData name="Chrisna Ardianto Putra, S.I. Kom" userId="e85a2665-c6e2-4fa3-ad4d-9ecd07c34677" providerId="ADAL" clId="{AC98BA9C-D35A-4116-984F-2B7B7E69E7D3}" dt="2024-05-02T03:06:00.913" v="0" actId="680"/>
        <pc:sldMkLst>
          <pc:docMk/>
          <pc:sldMk cId="3056477961" sldId="267"/>
        </pc:sldMkLst>
      </pc:sldChg>
      <pc:sldChg chg="new del">
        <pc:chgData name="Chrisna Ardianto Putra, S.I. Kom" userId="e85a2665-c6e2-4fa3-ad4d-9ecd07c34677" providerId="ADAL" clId="{AC98BA9C-D35A-4116-984F-2B7B7E69E7D3}" dt="2024-05-02T03:30:49.648" v="12" actId="680"/>
        <pc:sldMkLst>
          <pc:docMk/>
          <pc:sldMk cId="621989039" sldId="268"/>
        </pc:sldMkLst>
      </pc:sldChg>
      <pc:sldChg chg="new del">
        <pc:chgData name="Chrisna Ardianto Putra, S.I. Kom" userId="e85a2665-c6e2-4fa3-ad4d-9ecd07c34677" providerId="ADAL" clId="{AC98BA9C-D35A-4116-984F-2B7B7E69E7D3}" dt="2024-05-02T03:30:53.486" v="14" actId="680"/>
        <pc:sldMkLst>
          <pc:docMk/>
          <pc:sldMk cId="1400410726" sldId="268"/>
        </pc:sldMkLst>
      </pc:sldChg>
      <pc:sldChg chg="new del">
        <pc:chgData name="Chrisna Ardianto Putra, S.I. Kom" userId="e85a2665-c6e2-4fa3-ad4d-9ecd07c34677" providerId="ADAL" clId="{AC98BA9C-D35A-4116-984F-2B7B7E69E7D3}" dt="2024-05-02T03:31:03.901" v="18" actId="680"/>
        <pc:sldMkLst>
          <pc:docMk/>
          <pc:sldMk cId="3550403345" sldId="268"/>
        </pc:sldMkLst>
      </pc:sldChg>
      <pc:sldChg chg="new del">
        <pc:chgData name="Chrisna Ardianto Putra, S.I. Kom" userId="e85a2665-c6e2-4fa3-ad4d-9ecd07c34677" providerId="ADAL" clId="{AC98BA9C-D35A-4116-984F-2B7B7E69E7D3}" dt="2024-05-02T03:06:29.713" v="2" actId="680"/>
        <pc:sldMkLst>
          <pc:docMk/>
          <pc:sldMk cId="4051848057" sldId="268"/>
        </pc:sldMkLst>
      </pc:sldChg>
      <pc:sldChg chg="new del">
        <pc:chgData name="Chrisna Ardianto Putra, S.I. Kom" userId="e85a2665-c6e2-4fa3-ad4d-9ecd07c34677" providerId="ADAL" clId="{AC98BA9C-D35A-4116-984F-2B7B7E69E7D3}" dt="2024-05-02T03:31:02.910" v="17" actId="680"/>
        <pc:sldMkLst>
          <pc:docMk/>
          <pc:sldMk cId="1272724348" sldId="269"/>
        </pc:sldMkLst>
      </pc:sldChg>
      <pc:sldMasterChg chg="addSldLayout modSldLayout">
        <pc:chgData name="Chrisna Ardianto Putra, S.I. Kom" userId="e85a2665-c6e2-4fa3-ad4d-9ecd07c34677" providerId="ADAL" clId="{AC98BA9C-D35A-4116-984F-2B7B7E69E7D3}" dt="2024-05-02T03:31:16.599" v="19" actId="2890"/>
        <pc:sldMasterMkLst>
          <pc:docMk/>
          <pc:sldMasterMk cId="4155042464" sldId="2147483648"/>
        </pc:sldMasterMkLst>
        <pc:sldLayoutChg chg="setBg">
          <pc:chgData name="Chrisna Ardianto Putra, S.I. Kom" userId="e85a2665-c6e2-4fa3-ad4d-9ecd07c34677" providerId="ADAL" clId="{AC98BA9C-D35A-4116-984F-2B7B7E69E7D3}" dt="2024-05-02T03:25:49.537" v="4"/>
          <pc:sldLayoutMkLst>
            <pc:docMk/>
            <pc:sldMasterMk cId="4155042464" sldId="2147483648"/>
            <pc:sldLayoutMk cId="3868639856" sldId="2147483650"/>
          </pc:sldLayoutMkLst>
        </pc:sldLayoutChg>
        <pc:sldLayoutChg chg="setBg">
          <pc:chgData name="Chrisna Ardianto Putra, S.I. Kom" userId="e85a2665-c6e2-4fa3-ad4d-9ecd07c34677" providerId="ADAL" clId="{AC98BA9C-D35A-4116-984F-2B7B7E69E7D3}" dt="2024-05-02T03:30:42.854" v="10"/>
          <pc:sldLayoutMkLst>
            <pc:docMk/>
            <pc:sldMasterMk cId="4155042464" sldId="2147483648"/>
            <pc:sldLayoutMk cId="1698951415" sldId="2147483660"/>
          </pc:sldLayoutMkLst>
        </pc:sldLayoutChg>
        <pc:sldLayoutChg chg="setBg">
          <pc:chgData name="Chrisna Ardianto Putra, S.I. Kom" userId="e85a2665-c6e2-4fa3-ad4d-9ecd07c34677" providerId="ADAL" clId="{AC98BA9C-D35A-4116-984F-2B7B7E69E7D3}" dt="2024-05-02T03:26:16.477" v="6"/>
          <pc:sldLayoutMkLst>
            <pc:docMk/>
            <pc:sldMasterMk cId="4155042464" sldId="2147483648"/>
            <pc:sldLayoutMk cId="3368651711" sldId="2147483663"/>
          </pc:sldLayoutMkLst>
        </pc:sldLayoutChg>
        <pc:sldLayoutChg chg="setBg">
          <pc:chgData name="Chrisna Ardianto Putra, S.I. Kom" userId="e85a2665-c6e2-4fa3-ad4d-9ecd07c34677" providerId="ADAL" clId="{AC98BA9C-D35A-4116-984F-2B7B7E69E7D3}" dt="2024-05-02T03:26:22.490" v="8"/>
          <pc:sldLayoutMkLst>
            <pc:docMk/>
            <pc:sldMasterMk cId="4155042464" sldId="2147483648"/>
            <pc:sldLayoutMk cId="1852974850" sldId="2147483664"/>
          </pc:sldLayoutMkLst>
        </pc:sldLayoutChg>
        <pc:sldLayoutChg chg="add mod modTransition">
          <pc:chgData name="Chrisna Ardianto Putra, S.I. Kom" userId="e85a2665-c6e2-4fa3-ad4d-9ecd07c34677" providerId="ADAL" clId="{AC98BA9C-D35A-4116-984F-2B7B7E69E7D3}" dt="2024-05-02T03:31:16.599" v="19" actId="2890"/>
          <pc:sldLayoutMkLst>
            <pc:docMk/>
            <pc:sldMasterMk cId="4155042464" sldId="2147483648"/>
            <pc:sldLayoutMk cId="38411271" sldId="214748366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98A4-ED76-3ADC-6BC0-A01494154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C9FB3-37FA-57BB-091A-FF25719D6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93153-B435-A581-B029-16E520B6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FA361-7761-0B95-A94F-353C091E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2C6A0-FF78-8C64-6D85-50970C8E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812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8742-8C49-D0DC-B4A0-0C1852D42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E2F69-D865-D01C-78AA-B25CF213A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B281F-47CB-F6CD-5BAB-E55570019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90C42-9638-0466-3BE8-33B03CFE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500DD-6934-E601-66E4-61B8F7F8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865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8742-8C49-D0DC-B4A0-0C1852D42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E2F69-D865-D01C-78AA-B25CF213A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B281F-47CB-F6CD-5BAB-E55570019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90C42-9638-0466-3BE8-33B03CFE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500DD-6934-E601-66E4-61B8F7F8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2974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C2C14-163C-93DC-F7E8-7CCBAE01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F3CDA-8AB9-A2F3-6BD1-9B7094E9C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66C88-9CBD-2C33-460D-5E7BC5231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180B8D-F35F-0FE4-E6F4-852026510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C95017-8A47-FA26-D60B-A0DBC0A44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108BD0-2D9C-2C6F-B9D7-E300452D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6B5F58-6AFC-D30A-729F-5A1C5DDE7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A12D7B-019C-65EA-CBD8-01A4C361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293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D2562-AD1E-B9D8-20CB-17EB7EDC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99E8E9-323F-F5C9-A1BC-A5ABB8D1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8784B-2C4B-B078-5F32-FCB6B328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9AD19-1EE5-D1D8-D57B-4F3D269C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7107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85DC3E-C089-2670-EB03-5BB495E7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5336F-F9CA-3853-5391-FAB84B770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52133-9667-6DFA-C56C-F455A10C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1385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1792B-A6B4-705E-59C2-7F7BD85A4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4F968-FC67-DE6D-A15A-A0FBE56BC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56F6B-7032-55E9-EB82-E96B57601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76FC4-6DCB-0A85-B687-BAFE5596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5E62E-3FCE-8922-0AE8-E0497F34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F9A3D-5516-8CAB-4CFC-28CD0989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8414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9AC7A-965B-D3A5-DDCA-D45F7261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D6ADD-1465-CCDC-64A6-9334119F0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5AECC-6998-165F-BAF7-74831D353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3A739-1476-64B8-0D80-C771F8B3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7807B-610E-6216-70CC-E7CBE31C0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8A222-A0DD-7155-E618-BDBF561F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04952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2BB2-8FB0-AC3D-C9BF-325E3FEBC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E3FEF6-06D6-2B9D-8293-DE48187B9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854F1-E41B-7161-F779-3B2E268F0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B128E-029A-EAF6-0044-E8B1F9EC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49000-87E3-8830-DDED-23E7BAFE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2164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837A0-7382-ACD6-8F99-9BBD513BC8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18780-65A8-101A-C180-844FB733C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4B3DD-88B7-6FD5-C28E-29A8F42A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A3094-44AB-004C-F823-0CC973522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281CC-C144-1B6E-5262-8D967125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275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98A4-ED76-3ADC-6BC0-A01494154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C9FB3-37FA-57BB-091A-FF25719D6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93153-B435-A581-B029-16E520B6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FA361-7761-0B95-A94F-353C091E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2C6A0-FF78-8C64-6D85-50970C8E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1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98A4-ED76-3ADC-6BC0-A01494154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C9FB3-37FA-57BB-091A-FF25719D6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93153-B435-A581-B029-16E520B6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FA361-7761-0B95-A94F-353C091E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2C6A0-FF78-8C64-6D85-50970C8E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895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98A4-ED76-3ADC-6BC0-A01494154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C9FB3-37FA-57BB-091A-FF25719D6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93153-B435-A581-B029-16E520B6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FA361-7761-0B95-A94F-353C091E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2C6A0-FF78-8C64-6D85-50970C8E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224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98A4-ED76-3ADC-6BC0-A01494154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C9FB3-37FA-57BB-091A-FF25719D6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93153-B435-A581-B029-16E520B6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FA361-7761-0B95-A94F-353C091E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2C6A0-FF78-8C64-6D85-50970C8E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1442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8742-8C49-D0DC-B4A0-0C1852D42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E2F69-D865-D01C-78AA-B25CF213A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B281F-47CB-F6CD-5BAB-E55570019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90C42-9638-0466-3BE8-33B03CFE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500DD-6934-E601-66E4-61B8F7F8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863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B738-EA1E-93B4-7A37-FF7532F39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28" y="1924491"/>
            <a:ext cx="3313995" cy="184837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4E962-A1DD-B4D6-6B6B-B93CFC0AD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1" y="288396"/>
            <a:ext cx="7885994" cy="56834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F4C15-3463-1927-93A9-419D833C3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85E85-8EA5-9689-F5AF-CD40C50E1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96454-6AD2-1532-8F76-96B12F3E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648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EFE5E-A7A4-213C-1BBC-018E518B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A72F47-4DA3-2A41-AC2A-5DB123B1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B9682-2E51-0B15-80AF-445904458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54961F-E1F1-3DF0-26E5-3A3ED00BC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08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209DF-D1EA-32E9-0811-D842AC5EC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3C1F0-2D4A-5B1C-0195-7E0326076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02BA3-6A27-1BEB-DFE2-0396E454B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3D468-BA60-7E79-0C7B-500B79AD1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FEB17-FFD4-C887-5932-9781F424D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16EE4-2D07-D60F-33CD-AC135ADF9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365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2DAEDF-B981-2338-2917-6FBD4E3AF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83173-6744-EBF3-7541-0DE578B63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463C7-7C62-B474-236F-6579D2788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2F781C-4F13-4E3E-B264-D0D5C859988D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5785E-4FE1-1C41-1EEC-585E3407D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F37E7-ED57-CF14-C450-A5A7E8964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504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0" r:id="rId3"/>
    <p:sldLayoutId id="2147483661" r:id="rId4"/>
    <p:sldLayoutId id="2147483662" r:id="rId5"/>
    <p:sldLayoutId id="2147483650" r:id="rId6"/>
    <p:sldLayoutId id="2147483651" r:id="rId7"/>
    <p:sldLayoutId id="2147483665" r:id="rId8"/>
    <p:sldLayoutId id="2147483652" r:id="rId9"/>
    <p:sldLayoutId id="2147483663" r:id="rId10"/>
    <p:sldLayoutId id="2147483664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E482-FE46-EA63-3B34-BC0DB5C13C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50323F-98D8-BD9F-0583-F0B3193BE7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7942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C09B95-89A1-C471-F53B-9CF46BE9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318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F23F7-E76B-010E-2DFA-5FB3F10433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BE8C7-8438-1473-C0A2-8F5C39C694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647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1444B0-F5FC-0012-8565-A4F183976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BF933E6-6150-799A-44B0-A479785A3A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068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55CEFC-54A3-E2DF-966D-22FF9CBF48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241D1A5-C356-6885-06CD-7E103060F0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629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BE29EB-9592-EDAD-F798-CC11158D66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F6D25C6-8915-5757-7506-8340837105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365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248FFC-02D2-D09E-3079-38559A49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CF38C5-92F2-8198-0B41-2F169DE13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039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5CACA5-189B-5A53-2F18-525492F9D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3644EC-277F-CC2D-04AF-E9D101BD3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017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243D3F-84D7-4600-C32F-34279F5B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4A7B60-2CF1-3B26-978A-6C166BBDA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6191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1BCB2C-AF1D-6F86-75E5-11B08FC1B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BA11D5-E575-92FD-53C4-E67124E74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9130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Chrisna Ardianto Putra, S.I. Kom</dc:creator>
  <cp:lastModifiedBy>Chrisna Ardianto Putra, S.I. Kom</cp:lastModifiedBy>
  <cp:revision>1</cp:revision>
  <dcterms:created xsi:type="dcterms:W3CDTF">2024-05-02T02:52:34Z</dcterms:created>
  <dcterms:modified xsi:type="dcterms:W3CDTF">2024-05-02T03:31:18Z</dcterms:modified>
</cp:coreProperties>
</file>