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73" r:id="rId8"/>
    <p:sldId id="26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na Ardianto Putra, S.I. Kom" userId="e85a2665-c6e2-4fa3-ad4d-9ecd07c34677" providerId="ADAL" clId="{C0301C44-0690-4AE6-835F-D783185D1C38}"/>
    <pc:docChg chg="undo custSel addSld delSld">
      <pc:chgData name="Chrisna Ardianto Putra, S.I. Kom" userId="e85a2665-c6e2-4fa3-ad4d-9ecd07c34677" providerId="ADAL" clId="{C0301C44-0690-4AE6-835F-D783185D1C38}" dt="2025-03-14T07:04:08.153" v="22" actId="47"/>
      <pc:docMkLst>
        <pc:docMk/>
      </pc:docMkLst>
      <pc:sldChg chg="del">
        <pc:chgData name="Chrisna Ardianto Putra, S.I. Kom" userId="e85a2665-c6e2-4fa3-ad4d-9ecd07c34677" providerId="ADAL" clId="{C0301C44-0690-4AE6-835F-D783185D1C38}" dt="2025-03-14T07:03:55.639" v="19" actId="47"/>
        <pc:sldMkLst>
          <pc:docMk/>
          <pc:sldMk cId="1691684812" sldId="262"/>
        </pc:sldMkLst>
      </pc:sldChg>
      <pc:sldChg chg="del">
        <pc:chgData name="Chrisna Ardianto Putra, S.I. Kom" userId="e85a2665-c6e2-4fa3-ad4d-9ecd07c34677" providerId="ADAL" clId="{C0301C44-0690-4AE6-835F-D783185D1C38}" dt="2025-03-14T07:04:08.153" v="22" actId="47"/>
        <pc:sldMkLst>
          <pc:docMk/>
          <pc:sldMk cId="1667005579" sldId="263"/>
        </pc:sldMkLst>
      </pc:sldChg>
      <pc:sldChg chg="del">
        <pc:chgData name="Chrisna Ardianto Putra, S.I. Kom" userId="e85a2665-c6e2-4fa3-ad4d-9ecd07c34677" providerId="ADAL" clId="{C0301C44-0690-4AE6-835F-D783185D1C38}" dt="2025-03-14T07:03:58.781" v="21" actId="47"/>
        <pc:sldMkLst>
          <pc:docMk/>
          <pc:sldMk cId="418022144" sldId="267"/>
        </pc:sldMkLst>
      </pc:sldChg>
      <pc:sldChg chg="del">
        <pc:chgData name="Chrisna Ardianto Putra, S.I. Kom" userId="e85a2665-c6e2-4fa3-ad4d-9ecd07c34677" providerId="ADAL" clId="{C0301C44-0690-4AE6-835F-D783185D1C38}" dt="2025-03-14T07:03:25.754" v="4" actId="47"/>
        <pc:sldMkLst>
          <pc:docMk/>
          <pc:sldMk cId="4284807153" sldId="269"/>
        </pc:sldMkLst>
      </pc:sldChg>
      <pc:sldChg chg="del">
        <pc:chgData name="Chrisna Ardianto Putra, S.I. Kom" userId="e85a2665-c6e2-4fa3-ad4d-9ecd07c34677" providerId="ADAL" clId="{C0301C44-0690-4AE6-835F-D783185D1C38}" dt="2025-03-14T07:03:50.493" v="16" actId="47"/>
        <pc:sldMkLst>
          <pc:docMk/>
          <pc:sldMk cId="1877389937" sldId="270"/>
        </pc:sldMkLst>
      </pc:sldChg>
      <pc:sldChg chg="del">
        <pc:chgData name="Chrisna Ardianto Putra, S.I. Kom" userId="e85a2665-c6e2-4fa3-ad4d-9ecd07c34677" providerId="ADAL" clId="{C0301C44-0690-4AE6-835F-D783185D1C38}" dt="2025-03-14T07:03:41.916" v="10" actId="47"/>
        <pc:sldMkLst>
          <pc:docMk/>
          <pc:sldMk cId="4175094661" sldId="271"/>
        </pc:sldMkLst>
      </pc:sldChg>
      <pc:sldChg chg="del">
        <pc:chgData name="Chrisna Ardianto Putra, S.I. Kom" userId="e85a2665-c6e2-4fa3-ad4d-9ecd07c34677" providerId="ADAL" clId="{C0301C44-0690-4AE6-835F-D783185D1C38}" dt="2025-03-14T07:03:48.053" v="14" actId="47"/>
        <pc:sldMkLst>
          <pc:docMk/>
          <pc:sldMk cId="3761245506" sldId="272"/>
        </pc:sldMkLst>
      </pc:sldChg>
      <pc:sldChg chg="del">
        <pc:chgData name="Chrisna Ardianto Putra, S.I. Kom" userId="e85a2665-c6e2-4fa3-ad4d-9ecd07c34677" providerId="ADAL" clId="{C0301C44-0690-4AE6-835F-D783185D1C38}" dt="2025-03-14T07:03:40.843" v="9" actId="47"/>
        <pc:sldMkLst>
          <pc:docMk/>
          <pc:sldMk cId="1391920594" sldId="274"/>
        </pc:sldMkLst>
      </pc:sldChg>
      <pc:sldChg chg="del">
        <pc:chgData name="Chrisna Ardianto Putra, S.I. Kom" userId="e85a2665-c6e2-4fa3-ad4d-9ecd07c34677" providerId="ADAL" clId="{C0301C44-0690-4AE6-835F-D783185D1C38}" dt="2025-03-14T07:03:42.684" v="11" actId="47"/>
        <pc:sldMkLst>
          <pc:docMk/>
          <pc:sldMk cId="3107389586" sldId="275"/>
        </pc:sldMkLst>
      </pc:sldChg>
      <pc:sldChg chg="new del">
        <pc:chgData name="Chrisna Ardianto Putra, S.I. Kom" userId="e85a2665-c6e2-4fa3-ad4d-9ecd07c34677" providerId="ADAL" clId="{C0301C44-0690-4AE6-835F-D783185D1C38}" dt="2025-03-14T07:03:26.615" v="5" actId="47"/>
        <pc:sldMkLst>
          <pc:docMk/>
          <pc:sldMk cId="1251443617" sldId="276"/>
        </pc:sldMkLst>
      </pc:sldChg>
      <pc:sldChg chg="new del">
        <pc:chgData name="Chrisna Ardianto Putra, S.I. Kom" userId="e85a2665-c6e2-4fa3-ad4d-9ecd07c34677" providerId="ADAL" clId="{C0301C44-0690-4AE6-835F-D783185D1C38}" dt="2025-03-14T07:03:38.655" v="8" actId="47"/>
        <pc:sldMkLst>
          <pc:docMk/>
          <pc:sldMk cId="643046192" sldId="277"/>
        </pc:sldMkLst>
      </pc:sldChg>
      <pc:sldChg chg="new del">
        <pc:chgData name="Chrisna Ardianto Putra, S.I. Kom" userId="e85a2665-c6e2-4fa3-ad4d-9ecd07c34677" providerId="ADAL" clId="{C0301C44-0690-4AE6-835F-D783185D1C38}" dt="2025-03-14T07:03:56.508" v="20" actId="47"/>
        <pc:sldMkLst>
          <pc:docMk/>
          <pc:sldMk cId="1965799859" sldId="278"/>
        </pc:sldMkLst>
      </pc:sldChg>
      <pc:sldChg chg="new del">
        <pc:chgData name="Chrisna Ardianto Putra, S.I. Kom" userId="e85a2665-c6e2-4fa3-ad4d-9ecd07c34677" providerId="ADAL" clId="{C0301C44-0690-4AE6-835F-D783185D1C38}" dt="2025-03-14T07:03:49.097" v="15" actId="47"/>
        <pc:sldMkLst>
          <pc:docMk/>
          <pc:sldMk cId="1210340225" sldId="279"/>
        </pc:sldMkLst>
      </pc:sldChg>
      <pc:sldChg chg="new del">
        <pc:chgData name="Chrisna Ardianto Putra, S.I. Kom" userId="e85a2665-c6e2-4fa3-ad4d-9ecd07c34677" providerId="ADAL" clId="{C0301C44-0690-4AE6-835F-D783185D1C38}" dt="2025-03-14T07:03:54.801" v="18" actId="47"/>
        <pc:sldMkLst>
          <pc:docMk/>
          <pc:sldMk cId="2304920952" sldId="279"/>
        </pc:sldMkLst>
      </pc:sldChg>
      <pc:sldChg chg="new del">
        <pc:chgData name="Chrisna Ardianto Putra, S.I. Kom" userId="e85a2665-c6e2-4fa3-ad4d-9ecd07c34677" providerId="ADAL" clId="{C0301C44-0690-4AE6-835F-D783185D1C38}" dt="2025-03-14T07:03:45.582" v="13" actId="47"/>
        <pc:sldMkLst>
          <pc:docMk/>
          <pc:sldMk cId="1594857757" sldId="280"/>
        </pc:sldMkLst>
      </pc:sldChg>
      <pc:sldChg chg="new del">
        <pc:chgData name="Chrisna Ardianto Putra, S.I. Kom" userId="e85a2665-c6e2-4fa3-ad4d-9ecd07c34677" providerId="ADAL" clId="{C0301C44-0690-4AE6-835F-D783185D1C38}" dt="2025-03-14T07:03:35.323" v="7" actId="680"/>
        <pc:sldMkLst>
          <pc:docMk/>
          <pc:sldMk cId="3914057694" sldId="280"/>
        </pc:sldMkLst>
      </pc:sldChg>
    </pc:docChg>
  </pc:docChgLst>
  <pc:docChgLst>
    <pc:chgData name="Chrisna Ardianto Putra, S.I. Kom" userId="e85a2665-c6e2-4fa3-ad4d-9ecd07c34677" providerId="ADAL" clId="{D9489226-EE4B-4EB6-B608-78BADF3BB768}"/>
    <pc:docChg chg="undo custSel addSld modSld">
      <pc:chgData name="Chrisna Ardianto Putra, S.I. Kom" userId="e85a2665-c6e2-4fa3-ad4d-9ecd07c34677" providerId="ADAL" clId="{D9489226-EE4B-4EB6-B608-78BADF3BB768}" dt="2024-07-08T07:33:54.548" v="14" actId="700"/>
      <pc:docMkLst>
        <pc:docMk/>
      </pc:docMkLst>
      <pc:sldChg chg="modSp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2636362942" sldId="256"/>
        </pc:sldMkLst>
      </pc:sldChg>
      <pc:sldChg chg="modSp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2646255795" sldId="257"/>
        </pc:sldMkLst>
      </pc:sldChg>
      <pc:sldChg chg="modSp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1632973885" sldId="259"/>
        </pc:sldMkLst>
      </pc:sldChg>
      <pc:sldChg chg="modSp mod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745744421" sldId="260"/>
        </pc:sldMkLst>
      </pc:sldChg>
      <pc:sldChg chg="modSp mod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717874917" sldId="261"/>
        </pc:sldMkLst>
      </pc:sldChg>
      <pc:sldChg chg="modSp mod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1691684812" sldId="262"/>
        </pc:sldMkLst>
      </pc:sldChg>
      <pc:sldChg chg="modSp mod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1667005579" sldId="263"/>
        </pc:sldMkLst>
      </pc:sldChg>
      <pc:sldChg chg="modSp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3697127115" sldId="264"/>
        </pc:sldMkLst>
      </pc:sldChg>
      <pc:sldChg chg="addSp delSp modSp mod modClrScheme chgLayout">
        <pc:chgData name="Chrisna Ardianto Putra, S.I. Kom" userId="e85a2665-c6e2-4fa3-ad4d-9ecd07c34677" providerId="ADAL" clId="{D9489226-EE4B-4EB6-B608-78BADF3BB768}" dt="2024-07-08T07:33:54.548" v="14" actId="700"/>
        <pc:sldMkLst>
          <pc:docMk/>
          <pc:sldMk cId="3966886664" sldId="266"/>
        </pc:sldMkLst>
      </pc:sldChg>
      <pc:sldChg chg="modSp new mod">
        <pc:chgData name="Chrisna Ardianto Putra, S.I. Kom" userId="e85a2665-c6e2-4fa3-ad4d-9ecd07c34677" providerId="ADAL" clId="{D9489226-EE4B-4EB6-B608-78BADF3BB768}" dt="2024-07-08T07:33:52.187" v="13"/>
        <pc:sldMkLst>
          <pc:docMk/>
          <pc:sldMk cId="418022144" sldId="267"/>
        </pc:sldMkLst>
      </pc:sldChg>
    </pc:docChg>
  </pc:docChgLst>
  <pc:docChgLst>
    <pc:chgData name="Chrisna Ardianto Putra, S.I. Kom" userId="e85a2665-c6e2-4fa3-ad4d-9ecd07c34677" providerId="ADAL" clId="{61BFA6D1-1442-4C9B-8EBB-14726F58DA02}"/>
    <pc:docChg chg="addSld">
      <pc:chgData name="Chrisna Ardianto Putra, S.I. Kom" userId="e85a2665-c6e2-4fa3-ad4d-9ecd07c34677" providerId="ADAL" clId="{61BFA6D1-1442-4C9B-8EBB-14726F58DA02}" dt="2025-03-14T06:42:57.767" v="2" actId="680"/>
      <pc:docMkLst>
        <pc:docMk/>
      </pc:docMkLst>
      <pc:sldChg chg="new">
        <pc:chgData name="Chrisna Ardianto Putra, S.I. Kom" userId="e85a2665-c6e2-4fa3-ad4d-9ecd07c34677" providerId="ADAL" clId="{61BFA6D1-1442-4C9B-8EBB-14726F58DA02}" dt="2025-03-14T06:42:53.041" v="0" actId="680"/>
        <pc:sldMkLst>
          <pc:docMk/>
          <pc:sldMk cId="4175094661" sldId="271"/>
        </pc:sldMkLst>
      </pc:sldChg>
      <pc:sldChg chg="new">
        <pc:chgData name="Chrisna Ardianto Putra, S.I. Kom" userId="e85a2665-c6e2-4fa3-ad4d-9ecd07c34677" providerId="ADAL" clId="{61BFA6D1-1442-4C9B-8EBB-14726F58DA02}" dt="2025-03-14T06:42:55.339" v="1" actId="680"/>
        <pc:sldMkLst>
          <pc:docMk/>
          <pc:sldMk cId="3761245506" sldId="272"/>
        </pc:sldMkLst>
      </pc:sldChg>
      <pc:sldChg chg="new">
        <pc:chgData name="Chrisna Ardianto Putra, S.I. Kom" userId="e85a2665-c6e2-4fa3-ad4d-9ecd07c34677" providerId="ADAL" clId="{61BFA6D1-1442-4C9B-8EBB-14726F58DA02}" dt="2025-03-14T06:42:57.767" v="2" actId="680"/>
        <pc:sldMkLst>
          <pc:docMk/>
          <pc:sldMk cId="3087829786" sldId="273"/>
        </pc:sldMkLst>
      </pc:sldChg>
    </pc:docChg>
  </pc:docChgLst>
  <pc:docChgLst>
    <pc:chgData name="Chrisna Ardianto Putra, S.I. Kom" userId="e85a2665-c6e2-4fa3-ad4d-9ecd07c34677" providerId="ADAL" clId="{7E3AAFD9-8C98-4218-86D2-C2657BA6E9B2}"/>
    <pc:docChg chg="undo custSel addSld delSld modSld modMainMaster">
      <pc:chgData name="Chrisna Ardianto Putra, S.I. Kom" userId="e85a2665-c6e2-4fa3-ad4d-9ecd07c34677" providerId="ADAL" clId="{7E3AAFD9-8C98-4218-86D2-C2657BA6E9B2}" dt="2024-05-02T03:36:21.633" v="37" actId="680"/>
      <pc:docMkLst>
        <pc:docMk/>
      </pc:docMkLst>
      <pc:sldChg chg="addSp delSp modSp mod modClrScheme chgLayout">
        <pc:chgData name="Chrisna Ardianto Putra, S.I. Kom" userId="e85a2665-c6e2-4fa3-ad4d-9ecd07c34677" providerId="ADAL" clId="{7E3AAFD9-8C98-4218-86D2-C2657BA6E9B2}" dt="2024-05-02T03:35:59.387" v="28" actId="700"/>
        <pc:sldMkLst>
          <pc:docMk/>
          <pc:sldMk cId="2646255795" sldId="257"/>
        </pc:sldMkLst>
      </pc:sldChg>
      <pc:sldChg chg="del">
        <pc:chgData name="Chrisna Ardianto Putra, S.I. Kom" userId="e85a2665-c6e2-4fa3-ad4d-9ecd07c34677" providerId="ADAL" clId="{7E3AAFD9-8C98-4218-86D2-C2657BA6E9B2}" dt="2024-05-02T03:36:10.780" v="29" actId="47"/>
        <pc:sldMkLst>
          <pc:docMk/>
          <pc:sldMk cId="4199139426" sldId="258"/>
        </pc:sldMkLst>
      </pc:sldChg>
      <pc:sldChg chg="new del">
        <pc:chgData name="Chrisna Ardianto Putra, S.I. Kom" userId="e85a2665-c6e2-4fa3-ad4d-9ecd07c34677" providerId="ADAL" clId="{7E3AAFD9-8C98-4218-86D2-C2657BA6E9B2}" dt="2024-05-02T03:32:03.987" v="12" actId="47"/>
        <pc:sldMkLst>
          <pc:docMk/>
          <pc:sldMk cId="1830872500" sldId="265"/>
        </pc:sldMkLst>
      </pc:sldChg>
      <pc:sldChg chg="new del">
        <pc:chgData name="Chrisna Ardianto Putra, S.I. Kom" userId="e85a2665-c6e2-4fa3-ad4d-9ecd07c34677" providerId="ADAL" clId="{7E3AAFD9-8C98-4218-86D2-C2657BA6E9B2}" dt="2024-05-02T03:03:28.004" v="2" actId="680"/>
        <pc:sldMkLst>
          <pc:docMk/>
          <pc:sldMk cId="150903381" sldId="266"/>
        </pc:sldMkLst>
      </pc:sldChg>
      <pc:sldChg chg="new del">
        <pc:chgData name="Chrisna Ardianto Putra, S.I. Kom" userId="e85a2665-c6e2-4fa3-ad4d-9ecd07c34677" providerId="ADAL" clId="{7E3AAFD9-8C98-4218-86D2-C2657BA6E9B2}" dt="2024-05-02T03:31:52.893" v="10" actId="680"/>
        <pc:sldMkLst>
          <pc:docMk/>
          <pc:sldMk cId="1749470759" sldId="266"/>
        </pc:sldMkLst>
      </pc:sldChg>
      <pc:sldChg chg="addSp delSp modSp new mod modClrScheme chgLayout">
        <pc:chgData name="Chrisna Ardianto Putra, S.I. Kom" userId="e85a2665-c6e2-4fa3-ad4d-9ecd07c34677" providerId="ADAL" clId="{7E3AAFD9-8C98-4218-86D2-C2657BA6E9B2}" dt="2024-05-02T03:34:54.499" v="24" actId="700"/>
        <pc:sldMkLst>
          <pc:docMk/>
          <pc:sldMk cId="3966886664" sldId="266"/>
        </pc:sldMkLst>
      </pc:sldChg>
      <pc:sldChg chg="new del">
        <pc:chgData name="Chrisna Ardianto Putra, S.I. Kom" userId="e85a2665-c6e2-4fa3-ad4d-9ecd07c34677" providerId="ADAL" clId="{7E3AAFD9-8C98-4218-86D2-C2657BA6E9B2}" dt="2024-05-02T03:32:37.751" v="23" actId="680"/>
        <pc:sldMkLst>
          <pc:docMk/>
          <pc:sldMk cId="62509388" sldId="267"/>
        </pc:sldMkLst>
      </pc:sldChg>
      <pc:sldChg chg="new del">
        <pc:chgData name="Chrisna Ardianto Putra, S.I. Kom" userId="e85a2665-c6e2-4fa3-ad4d-9ecd07c34677" providerId="ADAL" clId="{7E3AAFD9-8C98-4218-86D2-C2657BA6E9B2}" dt="2024-05-02T03:32:29.621" v="19" actId="680"/>
        <pc:sldMkLst>
          <pc:docMk/>
          <pc:sldMk cId="475751247" sldId="267"/>
        </pc:sldMkLst>
      </pc:sldChg>
      <pc:sldChg chg="new del">
        <pc:chgData name="Chrisna Ardianto Putra, S.I. Kom" userId="e85a2665-c6e2-4fa3-ad4d-9ecd07c34677" providerId="ADAL" clId="{7E3AAFD9-8C98-4218-86D2-C2657BA6E9B2}" dt="2024-05-02T03:36:17.758" v="33" actId="680"/>
        <pc:sldMkLst>
          <pc:docMk/>
          <pc:sldMk cId="2175594764" sldId="267"/>
        </pc:sldMkLst>
      </pc:sldChg>
      <pc:sldChg chg="new del">
        <pc:chgData name="Chrisna Ardianto Putra, S.I. Kom" userId="e85a2665-c6e2-4fa3-ad4d-9ecd07c34677" providerId="ADAL" clId="{7E3AAFD9-8C98-4218-86D2-C2657BA6E9B2}" dt="2024-05-02T03:32:34.532" v="21" actId="680"/>
        <pc:sldMkLst>
          <pc:docMk/>
          <pc:sldMk cId="2248396831" sldId="267"/>
        </pc:sldMkLst>
      </pc:sldChg>
      <pc:sldChg chg="new del">
        <pc:chgData name="Chrisna Ardianto Putra, S.I. Kom" userId="e85a2665-c6e2-4fa3-ad4d-9ecd07c34677" providerId="ADAL" clId="{7E3AAFD9-8C98-4218-86D2-C2657BA6E9B2}" dt="2024-05-02T03:36:21.633" v="37" actId="680"/>
        <pc:sldMkLst>
          <pc:docMk/>
          <pc:sldMk cId="2726119193" sldId="267"/>
        </pc:sldMkLst>
      </pc:sldChg>
      <pc:sldChg chg="new del">
        <pc:chgData name="Chrisna Ardianto Putra, S.I. Kom" userId="e85a2665-c6e2-4fa3-ad4d-9ecd07c34677" providerId="ADAL" clId="{7E3AAFD9-8C98-4218-86D2-C2657BA6E9B2}" dt="2024-05-02T03:36:13.958" v="31" actId="680"/>
        <pc:sldMkLst>
          <pc:docMk/>
          <pc:sldMk cId="3484455256" sldId="267"/>
        </pc:sldMkLst>
      </pc:sldChg>
      <pc:sldChg chg="new del">
        <pc:chgData name="Chrisna Ardianto Putra, S.I. Kom" userId="e85a2665-c6e2-4fa3-ad4d-9ecd07c34677" providerId="ADAL" clId="{7E3AAFD9-8C98-4218-86D2-C2657BA6E9B2}" dt="2024-05-02T03:36:19.743" v="35" actId="680"/>
        <pc:sldMkLst>
          <pc:docMk/>
          <pc:sldMk cId="3705046571" sldId="267"/>
        </pc:sldMkLst>
      </pc:sldChg>
      <pc:sldChg chg="new del">
        <pc:chgData name="Chrisna Ardianto Putra, S.I. Kom" userId="e85a2665-c6e2-4fa3-ad4d-9ecd07c34677" providerId="ADAL" clId="{7E3AAFD9-8C98-4218-86D2-C2657BA6E9B2}" dt="2024-05-02T03:32:29.017" v="18" actId="680"/>
        <pc:sldMkLst>
          <pc:docMk/>
          <pc:sldMk cId="1175741415" sldId="268"/>
        </pc:sldMkLst>
      </pc:sldChg>
      <pc:sldChg chg="new del">
        <pc:chgData name="Chrisna Ardianto Putra, S.I. Kom" userId="e85a2665-c6e2-4fa3-ad4d-9ecd07c34677" providerId="ADAL" clId="{7E3AAFD9-8C98-4218-86D2-C2657BA6E9B2}" dt="2024-05-02T03:32:28.478" v="17" actId="680"/>
        <pc:sldMkLst>
          <pc:docMk/>
          <pc:sldMk cId="1922240110" sldId="269"/>
        </pc:sldMkLst>
      </pc:sldChg>
      <pc:sldMasterChg chg="addSldLayout modSldLayout">
        <pc:chgData name="Chrisna Ardianto Putra, S.I. Kom" userId="e85a2665-c6e2-4fa3-ad4d-9ecd07c34677" providerId="ADAL" clId="{7E3AAFD9-8C98-4218-86D2-C2657BA6E9B2}" dt="2024-05-02T03:35:45.815" v="27"/>
        <pc:sldMasterMkLst>
          <pc:docMk/>
          <pc:sldMasterMk cId="1924920045" sldId="2147483648"/>
        </pc:sldMasterMkLst>
        <pc:sldLayoutChg chg="setBg">
          <pc:chgData name="Chrisna Ardianto Putra, S.I. Kom" userId="e85a2665-c6e2-4fa3-ad4d-9ecd07c34677" providerId="ADAL" clId="{7E3AAFD9-8C98-4218-86D2-C2657BA6E9B2}" dt="2024-05-02T03:26:57.389" v="4"/>
          <pc:sldLayoutMkLst>
            <pc:docMk/>
            <pc:sldMasterMk cId="1924920045" sldId="2147483648"/>
            <pc:sldLayoutMk cId="1932249338" sldId="2147483650"/>
          </pc:sldLayoutMkLst>
        </pc:sldLayoutChg>
        <pc:sldLayoutChg chg="setBg">
          <pc:chgData name="Chrisna Ardianto Putra, S.I. Kom" userId="e85a2665-c6e2-4fa3-ad4d-9ecd07c34677" providerId="ADAL" clId="{7E3AAFD9-8C98-4218-86D2-C2657BA6E9B2}" dt="2024-05-02T03:27:06.644" v="6"/>
          <pc:sldLayoutMkLst>
            <pc:docMk/>
            <pc:sldMasterMk cId="1924920045" sldId="2147483648"/>
            <pc:sldLayoutMk cId="1538464705" sldId="2147483664"/>
          </pc:sldLayoutMkLst>
        </pc:sldLayoutChg>
        <pc:sldLayoutChg chg="setBg">
          <pc:chgData name="Chrisna Ardianto Putra, S.I. Kom" userId="e85a2665-c6e2-4fa3-ad4d-9ecd07c34677" providerId="ADAL" clId="{7E3AAFD9-8C98-4218-86D2-C2657BA6E9B2}" dt="2024-05-02T03:27:13.701" v="8"/>
          <pc:sldLayoutMkLst>
            <pc:docMk/>
            <pc:sldMasterMk cId="1924920045" sldId="2147483648"/>
            <pc:sldLayoutMk cId="2163542782" sldId="2147483665"/>
          </pc:sldLayoutMkLst>
        </pc:sldLayoutChg>
        <pc:sldLayoutChg chg="add mod modTransition setBg">
          <pc:chgData name="Chrisna Ardianto Putra, S.I. Kom" userId="e85a2665-c6e2-4fa3-ad4d-9ecd07c34677" providerId="ADAL" clId="{7E3AAFD9-8C98-4218-86D2-C2657BA6E9B2}" dt="2024-05-02T03:35:45.815" v="27"/>
          <pc:sldLayoutMkLst>
            <pc:docMk/>
            <pc:sldMasterMk cId="1924920045" sldId="2147483648"/>
            <pc:sldLayoutMk cId="1707935276" sldId="2147483666"/>
          </pc:sldLayoutMkLst>
        </pc:sldLayoutChg>
      </pc:sldMasterChg>
    </pc:docChg>
  </pc:docChgLst>
  <pc:docChgLst>
    <pc:chgData name="Chrisna Ardianto Putra, S.I. Kom" userId="e85a2665-c6e2-4fa3-ad4d-9ecd07c34677" providerId="ADAL" clId="{7928DA30-C613-48F8-879F-7ABE2105265A}"/>
    <pc:docChg chg="addSld">
      <pc:chgData name="Chrisna Ardianto Putra, S.I. Kom" userId="e85a2665-c6e2-4fa3-ad4d-9ecd07c34677" providerId="ADAL" clId="{7928DA30-C613-48F8-879F-7ABE2105265A}" dt="2025-03-14T06:51:52.249" v="1" actId="680"/>
      <pc:docMkLst>
        <pc:docMk/>
      </pc:docMkLst>
      <pc:sldChg chg="new">
        <pc:chgData name="Chrisna Ardianto Putra, S.I. Kom" userId="e85a2665-c6e2-4fa3-ad4d-9ecd07c34677" providerId="ADAL" clId="{7928DA30-C613-48F8-879F-7ABE2105265A}" dt="2025-03-14T06:51:49.864" v="0" actId="680"/>
        <pc:sldMkLst>
          <pc:docMk/>
          <pc:sldMk cId="1391920594" sldId="274"/>
        </pc:sldMkLst>
      </pc:sldChg>
      <pc:sldChg chg="new">
        <pc:chgData name="Chrisna Ardianto Putra, S.I. Kom" userId="e85a2665-c6e2-4fa3-ad4d-9ecd07c34677" providerId="ADAL" clId="{7928DA30-C613-48F8-879F-7ABE2105265A}" dt="2025-03-14T06:51:52.249" v="1" actId="680"/>
        <pc:sldMkLst>
          <pc:docMk/>
          <pc:sldMk cId="3107389586" sldId="275"/>
        </pc:sldMkLst>
      </pc:sldChg>
    </pc:docChg>
  </pc:docChgLst>
  <pc:docChgLst>
    <pc:chgData name="Chrisna Ardianto Putra, S.I. Kom" userId="e85a2665-c6e2-4fa3-ad4d-9ecd07c34677" providerId="ADAL" clId="{B752182C-933A-4DDE-878D-8E8B3667438F}"/>
    <pc:docChg chg="undo custSel addSld delSld">
      <pc:chgData name="Chrisna Ardianto Putra, S.I. Kom" userId="e85a2665-c6e2-4fa3-ad4d-9ecd07c34677" providerId="ADAL" clId="{B752182C-933A-4DDE-878D-8E8B3667438F}" dt="2025-03-14T06:31:57.685" v="4" actId="680"/>
      <pc:docMkLst>
        <pc:docMk/>
      </pc:docMkLst>
      <pc:sldChg chg="new">
        <pc:chgData name="Chrisna Ardianto Putra, S.I. Kom" userId="e85a2665-c6e2-4fa3-ad4d-9ecd07c34677" providerId="ADAL" clId="{B752182C-933A-4DDE-878D-8E8B3667438F}" dt="2025-03-14T06:27:40.948" v="0" actId="680"/>
        <pc:sldMkLst>
          <pc:docMk/>
          <pc:sldMk cId="1101414381" sldId="268"/>
        </pc:sldMkLst>
      </pc:sldChg>
      <pc:sldChg chg="new del">
        <pc:chgData name="Chrisna Ardianto Putra, S.I. Kom" userId="e85a2665-c6e2-4fa3-ad4d-9ecd07c34677" providerId="ADAL" clId="{B752182C-933A-4DDE-878D-8E8B3667438F}" dt="2025-03-14T06:27:45.218" v="2" actId="680"/>
        <pc:sldMkLst>
          <pc:docMk/>
          <pc:sldMk cId="1747079088" sldId="269"/>
        </pc:sldMkLst>
      </pc:sldChg>
      <pc:sldChg chg="new">
        <pc:chgData name="Chrisna Ardianto Putra, S.I. Kom" userId="e85a2665-c6e2-4fa3-ad4d-9ecd07c34677" providerId="ADAL" clId="{B752182C-933A-4DDE-878D-8E8B3667438F}" dt="2025-03-14T06:31:55.128" v="3" actId="680"/>
        <pc:sldMkLst>
          <pc:docMk/>
          <pc:sldMk cId="4284807153" sldId="269"/>
        </pc:sldMkLst>
      </pc:sldChg>
      <pc:sldChg chg="new">
        <pc:chgData name="Chrisna Ardianto Putra, S.I. Kom" userId="e85a2665-c6e2-4fa3-ad4d-9ecd07c34677" providerId="ADAL" clId="{B752182C-933A-4DDE-878D-8E8B3667438F}" dt="2025-03-14T06:31:57.685" v="4" actId="680"/>
        <pc:sldMkLst>
          <pc:docMk/>
          <pc:sldMk cId="1877389937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212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0552-CD20-AC3D-E070-9F2FC175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F3B1-444F-8C4C-2CA1-28D97FD1A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2320F-CC65-E914-6938-225E9879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E9586-61FE-1949-FC42-7B139A1B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EE79-C373-3CC6-F004-85FA82CD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936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EBA7-682B-A042-DB27-5BFA9F55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30ED9-F7DC-56E0-3E01-76323BC2E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84893-906D-7286-2B15-FAB052B1D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E736-7AB7-1D20-77E4-335F25E1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DB5C5-BCF5-464E-82B5-16ED0F85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3E5C2-DB9E-B89B-F463-2D0426CD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801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2218-80E3-9998-BFB2-5F35D47E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1B400-A370-A320-6144-E1FBC73D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64CBD-DB3B-2DA6-5240-C45E3927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04CAF-B5CD-A197-327F-8B7E3207D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D340B-B7F6-EB50-3521-622CEFBAD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2F6F4-23E5-20D5-9A14-021BA067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4484C-B2DD-61AD-2E84-E7242644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CE41B-F618-90D7-51D4-3D7EF47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082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6B66-5898-ACBC-C875-7C168C2C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6B1CD-6512-3460-BE95-8715C91D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76192-C581-E58A-80E9-C84BE1F5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A4EE5-54C5-3874-C9B9-08347C79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913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F0920-4785-8BAA-F4C7-EDF2D4A4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7E363-FD0F-4C7C-9FF3-C489BFD5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5FDE1-B143-AB90-137E-63B5D08F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781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4EE5-2A79-2A9E-14B7-5BAFA404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90FA-DB5F-C27E-1EB7-2E9462D2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EC02E-BF3B-D11B-9607-F085EEFA1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2A5DE-E7F6-AF90-D77E-214EC256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F01DD-74F4-85D3-2954-28C268DD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4B7A3-9DB1-C7DA-6434-18A61B7E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871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F5B8-A6FE-758A-C5A6-6108DD2F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36BF4F-A24A-00C3-4A5C-E977931F6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793BB-9290-5CFB-EDD5-F745DA4BF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D70F6-30E1-BE55-D941-6557974E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F79A0-7B2E-97EF-1AB0-D788D7AD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D6B51-9E77-1D6A-D6F5-8F3E5D00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052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2CE2-CE8E-03B6-7721-C949F1F8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22BEC-C58E-83B2-EAB9-63697ADEC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8D470-EF78-CFBB-9373-F922B89F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3347-B205-7EF5-98DA-BD6E9F4E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9663-0133-69B1-C64C-2D0EED18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270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2CDF5-3D1C-AF5B-5086-6E170BA99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86539-4871-FB16-8CAA-EB129DD91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9FED6-1E99-32B5-D72E-2A5D8A95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5C629-D1B7-7BED-9905-DCA647AD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8CBC-C1FE-5BEA-D72A-F250DD43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62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3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824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793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75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727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5A85-B9A9-37C7-4EC9-71AA1FC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66F3-B065-C856-5650-6A2A57D5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656F-1849-48F6-8493-2D41F9FB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FD70-999C-F81A-20BB-83718A8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1E8C-7D8A-E094-D328-E9AEE502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22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5A85-B9A9-37C7-4EC9-71AA1FC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66F3-B065-C856-5650-6A2A57D5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656F-1849-48F6-8493-2D41F9FB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FD70-999C-F81A-20BB-83718A8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1E8C-7D8A-E094-D328-E9AEE502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846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5A85-B9A9-37C7-4EC9-71AA1FC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66F3-B065-C856-5650-6A2A57D5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656F-1849-48F6-8493-2D41F9FB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FD70-999C-F81A-20BB-83718A8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1E8C-7D8A-E094-D328-E9AEE502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354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29F7C-68C2-DDC5-F789-2A00A393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61E07-E74F-04E6-A3C1-18B061D8A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13D7-DF89-2B02-7B95-3DE87AF7B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F89F9-6715-483A-888E-1F25D0E71431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67B-DDAC-6F21-853F-ADC346D22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04DA-ED52-3EA4-92EC-F1215170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73AE-CF72-402C-990A-706CBA388C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492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6" r:id="rId4"/>
    <p:sldLayoutId id="2147483661" r:id="rId5"/>
    <p:sldLayoutId id="2147483662" r:id="rId6"/>
    <p:sldLayoutId id="2147483650" r:id="rId7"/>
    <p:sldLayoutId id="2147483664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AE2A-A21F-330C-4D94-C9AA55040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6B478-3092-2096-5023-B47CB7DAE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636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8EF76D-A775-7380-4E2A-0BAFC496D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A3F123-C25D-BC22-4E16-2EB144E0C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688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AA033C-10CF-A9B6-1489-D6FF40659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F5BBAF1-DCDF-9F84-B8B4-545A9E5467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25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0E7F29-8CDC-8E26-053E-59B04B2C5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E85545-E49D-7C19-11D0-9CBFD8D83B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297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D18BF-B629-F611-6D3B-011C75F6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CAB60-1D32-8A58-5D1C-2FA7CF49E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574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AE3B4F-5FE4-AD56-B962-7A80CB2C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E97043-AFCB-6E86-0EF5-C49D750C0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787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847C-78B0-A1ED-BAA8-97A54776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91BE-E087-EE3F-961A-D6DC74EBE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782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D13CDD-EE44-8392-9CE9-9A980329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8130E-7448-018A-E693-B95CD285F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712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BEF0-ABF0-A275-9C7D-A13A5D62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F15B0-9D07-1825-E1E6-376B3BCC5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141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Ardianto Putra, S.I. Kom</dc:creator>
  <cp:lastModifiedBy>Chrisna Ardianto Putra, S.I. Kom</cp:lastModifiedBy>
  <cp:revision>1</cp:revision>
  <dcterms:created xsi:type="dcterms:W3CDTF">2024-05-02T02:28:58Z</dcterms:created>
  <dcterms:modified xsi:type="dcterms:W3CDTF">2025-03-14T07:04:09Z</dcterms:modified>
</cp:coreProperties>
</file>