
<file path=[Content_Types].xml><?xml version="1.0" encoding="utf-8"?>
<Types xmlns="http://schemas.openxmlformats.org/package/2006/content-types">
  <Default Extension="xml" ContentType="application/vnd.openxmlformats-package.core-properties+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slideLayouts/slideLayout14.xml" ContentType="application/vnd.openxmlformats-officedocument.presentationml.slideLayout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viewProps.xml" ContentType="application/vnd.openxmlformats-officedocument.presentationml.viewProps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slides/slide4.xml" ContentType="application/vnd.openxmlformats-officedocument.presentationml.slide+xml"/>
  <Override PartName="/ppt/slides/slide9.xml" ContentType="application/vnd.openxmlformats-officedocument.presentationml.slide+xml"/>
  <Override PartName="/ppt/slides/slide3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docProps/app.xml" ContentType="application/vnd.openxmlformats-officedocument.extended-properties+xml"/>
</Types>
</file>

<file path=_rels/.rels>&#65279;<?xml version="1.0" encoding="utf-8"?><Relationships xmlns="http://schemas.openxmlformats.org/package/2006/relationships"><Relationship Type="http://schemas.openxmlformats.org/package/2006/relationships/metadata/core-properties" Target="/docProps/core.xml" Id="rId3" /><Relationship Type="http://schemas.openxmlformats.org/package/2006/relationships/metadata/thumbnail" Target="/docProps/thumbnail.jpeg" Id="rId2" /><Relationship Type="http://schemas.openxmlformats.org/officeDocument/2006/relationships/officeDocument" Target="/ppt/presentation.xml" Id="rId1" /><Relationship Type="http://schemas.openxmlformats.org/officeDocument/2006/relationships/extended-properties" Target="/docProps/app.xml" Id="rId4" /></Relationships>
</file>

<file path=ppt/presentation.xml><?xml version="1.0" encoding="utf-8"?>
<p:presentation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7" r:id="rId4"/>
    <p:sldId id="259" r:id="rId5"/>
    <p:sldId id="260" r:id="rId6"/>
    <p:sldId id="274" r:id="rId7"/>
    <p:sldId id="273" r:id="rId8"/>
    <p:sldId id="276" r:id="rId9"/>
    <p:sldId id="27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3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/ppt/slides/slide7.xml" Id="rId8" /><Relationship Type="http://schemas.openxmlformats.org/officeDocument/2006/relationships/theme" Target="/ppt/theme/theme1.xml" Id="rId13" /><Relationship Type="http://schemas.openxmlformats.org/officeDocument/2006/relationships/slide" Target="/ppt/slides/slide2.xml" Id="rId3" /><Relationship Type="http://schemas.openxmlformats.org/officeDocument/2006/relationships/slide" Target="/ppt/slides/slide6.xml" Id="rId7" /><Relationship Type="http://schemas.openxmlformats.org/officeDocument/2006/relationships/viewProps" Target="/ppt/viewProps.xml" Id="rId12" /><Relationship Type="http://schemas.openxmlformats.org/officeDocument/2006/relationships/slide" Target="/ppt/slides/slide1.xml" Id="rId2" /><Relationship Type="http://schemas.openxmlformats.org/officeDocument/2006/relationships/slideMaster" Target="/ppt/slideMasters/slideMaster1.xml" Id="rId1" /><Relationship Type="http://schemas.openxmlformats.org/officeDocument/2006/relationships/slide" Target="/ppt/slides/slide5.xml" Id="rId6" /><Relationship Type="http://schemas.openxmlformats.org/officeDocument/2006/relationships/presProps" Target="/ppt/presProps.xml" Id="rId11" /><Relationship Type="http://schemas.openxmlformats.org/officeDocument/2006/relationships/slide" Target="/ppt/slides/slide4.xml" Id="rId5" /><Relationship Type="http://schemas.openxmlformats.org/officeDocument/2006/relationships/slide" Target="/ppt/slides/slide9.xml" Id="rId10" /><Relationship Type="http://schemas.openxmlformats.org/officeDocument/2006/relationships/slide" Target="/ppt/slides/slide3.xml" Id="rId4" /><Relationship Type="http://schemas.openxmlformats.org/officeDocument/2006/relationships/slide" Target="/ppt/slides/slide8.xml" Id="rId9" /><Relationship Type="http://schemas.openxmlformats.org/officeDocument/2006/relationships/tableStyles" Target="/ppt/tableStyles.xml" Id="rId14" /></Relationships>
</file>

<file path=ppt/slideLayouts/_rels/slideLayout1.xml.rels>&#65279;<?xml version="1.0" encoding="utf-8"?><Relationships xmlns="http://schemas.openxmlformats.org/package/2006/relationships"><Relationship Type="http://schemas.openxmlformats.org/officeDocument/2006/relationships/image" Target="/ppt/media/image1.png" Id="rId2" /><Relationship Type="http://schemas.openxmlformats.org/officeDocument/2006/relationships/slideMaster" Target="/ppt/slideMasters/slideMaster1.xml" Id="rId1" /></Relationships>
</file>

<file path=ppt/slideLayouts/_rels/slideLayout14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2.xml.rels>&#65279;<?xml version="1.0" encoding="utf-8"?><Relationships xmlns="http://schemas.openxmlformats.org/package/2006/relationships"><Relationship Type="http://schemas.openxmlformats.org/officeDocument/2006/relationships/image" Target="/ppt/media/image2.png" Id="rId2" /><Relationship Type="http://schemas.openxmlformats.org/officeDocument/2006/relationships/slideMaster" Target="/ppt/slideMasters/slideMaster1.xml" Id="rId1" /></Relationships>
</file>

<file path=ppt/slideLayouts/_rels/slideLayout5.xml.rels>&#65279;<?xml version="1.0" encoding="utf-8"?><Relationships xmlns="http://schemas.openxmlformats.org/package/2006/relationships"><Relationship Type="http://schemas.openxmlformats.org/officeDocument/2006/relationships/image" Target="/ppt/media/image5.png" Id="rId2" /><Relationship Type="http://schemas.openxmlformats.org/officeDocument/2006/relationships/slideMaster" Target="/ppt/slideMasters/slideMaster1.xml" Id="rId1" /></Relationships>
</file>

<file path=ppt/slideLayouts/_rels/slideLayout6.xml.rels>&#65279;<?xml version="1.0" encoding="utf-8"?><Relationships xmlns="http://schemas.openxmlformats.org/package/2006/relationships"><Relationship Type="http://schemas.openxmlformats.org/officeDocument/2006/relationships/image" Target="/ppt/media/image6.png" Id="rId2" /><Relationship Type="http://schemas.openxmlformats.org/officeDocument/2006/relationships/slideMaster" Target="/ppt/slideMasters/slideMaster1.xml" Id="rId1" /></Relationships>
</file>

<file path=ppt/slideLayouts/_rels/slideLayout7.xml.rels>&#65279;<?xml version="1.0" encoding="utf-8"?><Relationships xmlns="http://schemas.openxmlformats.org/package/2006/relationships"><Relationship Type="http://schemas.openxmlformats.org/officeDocument/2006/relationships/image" Target="/ppt/media/image7.png" Id="rId2" /><Relationship Type="http://schemas.openxmlformats.org/officeDocument/2006/relationships/slideMaster" Target="/ppt/slideMasters/slideMaster1.xml" Id="rId1" /></Relationships>
</file>

<file path=ppt/slideLayouts/_rels/slideLayout8.xml.rels>&#65279;<?xml version="1.0" encoding="utf-8"?><Relationships xmlns="http://schemas.openxmlformats.org/package/2006/relationships"><Relationship Type="http://schemas.openxmlformats.org/officeDocument/2006/relationships/image" Target="/ppt/media/image8.png" Id="rId2" /><Relationship Type="http://schemas.openxmlformats.org/officeDocument/2006/relationships/slideMaster" Target="/ppt/slideMasters/slideMaster1.xml" Id="rId1" /></Relationships>
</file>

<file path=ppt/slideLayouts/_rels/slideLayout9.xml.rels>&#65279;<?xml version="1.0" encoding="utf-8"?><Relationships xmlns="http://schemas.openxmlformats.org/package/2006/relationships"><Relationship Type="http://schemas.openxmlformats.org/officeDocument/2006/relationships/image" Target="/ppt/media/image9.png" Id="rId2" /><Relationship Type="http://schemas.openxmlformats.org/officeDocument/2006/relationships/slideMaster" Target="/ppt/slideMasters/slideMaster1.xml" Id="rId1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0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49EAC4-DF87-070E-749B-FECCA5B30B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9510" y="451556"/>
            <a:ext cx="4854223" cy="305840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CD2FBF-8829-8904-7D34-7F0AC29CB3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89510" y="3714927"/>
            <a:ext cx="488809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ID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54B512-B66E-7358-3CCF-74AA6B445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F89F9-6715-483A-888E-1F25D0E71431}" type="datetimeFigureOut">
              <a:rPr lang="en-ID" smtClean="0"/>
              <a:t>05/03/2026</a:t>
            </a:fld>
            <a:endParaRPr lang="en-ID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9FF2B4-AFE7-5C02-27F9-A13CA49A4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BBE837-76B1-4716-F11D-D7674FF4D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B73AE-CF72-402C-990A-706CBA388CF8}" type="slidenum">
              <a:rPr lang="en-ID" smtClean="0"/>
              <a:t>‹#›</a:t>
            </a:fld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9121287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CBF0920-4785-8BAA-F4C7-EDF2D4A48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F89F9-6715-483A-888E-1F25D0E71431}" type="datetimeFigureOut">
              <a:rPr lang="en-ID" smtClean="0"/>
              <a:t>05/03/2026</a:t>
            </a:fld>
            <a:endParaRPr lang="en-ID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37E363-FD0F-4C7C-9FF3-C489BFD51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45FDE1-B143-AB90-137E-63B5D08F0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B73AE-CF72-402C-990A-706CBA388CF8}" type="slidenum">
              <a:rPr lang="en-ID" smtClean="0"/>
              <a:t>‹#›</a:t>
            </a:fld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717812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0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49EAC4-DF87-070E-749B-FECCA5B30B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9510" y="451556"/>
            <a:ext cx="4854223" cy="305840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CD2FBF-8829-8904-7D34-7F0AC29CB3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89510" y="3714927"/>
            <a:ext cx="488809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ID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54B512-B66E-7358-3CCF-74AA6B445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F89F9-6715-483A-888E-1F25D0E71431}" type="datetimeFigureOut">
              <a:rPr lang="en-ID" smtClean="0"/>
              <a:t>05/03/2026</a:t>
            </a:fld>
            <a:endParaRPr lang="en-ID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9FF2B4-AFE7-5C02-27F9-A13CA49A4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BBE837-76B1-4716-F11D-D7674FF4D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B73AE-CF72-402C-990A-706CBA388CF8}" type="slidenum">
              <a:rPr lang="en-ID" smtClean="0"/>
              <a:t>‹#›</a:t>
            </a:fld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118397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49EAC4-DF87-070E-749B-FECCA5B30B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9510" y="451556"/>
            <a:ext cx="4854223" cy="305840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CD2FBF-8829-8904-7D34-7F0AC29CB3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89510" y="3714927"/>
            <a:ext cx="488809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ID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54B512-B66E-7358-3CCF-74AA6B445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F89F9-6715-483A-888E-1F25D0E71431}" type="datetimeFigureOut">
              <a:rPr lang="en-ID" smtClean="0"/>
              <a:t>05/03/2026</a:t>
            </a:fld>
            <a:endParaRPr lang="en-ID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9FF2B4-AFE7-5C02-27F9-A13CA49A4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BBE837-76B1-4716-F11D-D7674FF4D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B73AE-CF72-402C-990A-706CBA388CF8}" type="slidenum">
              <a:rPr lang="en-ID" smtClean="0"/>
              <a:t>‹#›</a:t>
            </a:fld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80754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0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49EAC4-DF87-070E-749B-FECCA5B30B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9510" y="451556"/>
            <a:ext cx="4854223" cy="305840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CD2FBF-8829-8904-7D34-7F0AC29CB3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89510" y="3714927"/>
            <a:ext cx="488809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ID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54B512-B66E-7358-3CCF-74AA6B445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F89F9-6715-483A-888E-1F25D0E71431}" type="datetimeFigureOut">
              <a:rPr lang="en-ID" smtClean="0"/>
              <a:t>05/03/2026</a:t>
            </a:fld>
            <a:endParaRPr lang="en-ID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9FF2B4-AFE7-5C02-27F9-A13CA49A4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BBE837-76B1-4716-F11D-D7674FF4D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B73AE-CF72-402C-990A-706CBA388CF8}" type="slidenum">
              <a:rPr lang="en-ID" smtClean="0"/>
              <a:t>‹#›</a:t>
            </a:fld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377278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SI BIR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75A85-B9A9-37C7-4EC9-71AA1FC26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9966F3-B065-C856-5650-6A2A57D5DE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BD656F-1849-48F6-8493-2D41F9FB7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F89F9-6715-483A-888E-1F25D0E71431}" type="datetimeFigureOut">
              <a:rPr lang="en-ID" smtClean="0"/>
              <a:t>05/03/2026</a:t>
            </a:fld>
            <a:endParaRPr lang="en-ID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C9FD70-999C-F81A-20BB-83718A8E7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B01E8C-7D8A-E094-D328-E9AEE5024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B73AE-CF72-402C-990A-706CBA388CF8}" type="slidenum">
              <a:rPr lang="en-ID" smtClean="0"/>
              <a:t>‹#›</a:t>
            </a:fld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932249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SI PUTIH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75A85-B9A9-37C7-4EC9-71AA1FC26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9966F3-B065-C856-5650-6A2A57D5DE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BD656F-1849-48F6-8493-2D41F9FB7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F89F9-6715-483A-888E-1F25D0E71431}" type="datetimeFigureOut">
              <a:rPr lang="en-ID" smtClean="0"/>
              <a:t>05/03/2026</a:t>
            </a:fld>
            <a:endParaRPr lang="en-ID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C9FD70-999C-F81A-20BB-83718A8E7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B01E8C-7D8A-E094-D328-E9AEE5024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B73AE-CF72-402C-990A-706CBA388CF8}" type="slidenum">
              <a:rPr lang="en-ID" smtClean="0"/>
              <a:t>‹#›</a:t>
            </a:fld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538464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SI_ORNAM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75A85-B9A9-37C7-4EC9-71AA1FC26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9966F3-B065-C856-5650-6A2A57D5DE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BD656F-1849-48F6-8493-2D41F9FB7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F89F9-6715-483A-888E-1F25D0E71431}" type="datetimeFigureOut">
              <a:rPr lang="en-ID" smtClean="0"/>
              <a:t>05/03/2026</a:t>
            </a:fld>
            <a:endParaRPr lang="en-ID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C9FD70-999C-F81A-20BB-83718A8E7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B01E8C-7D8A-E094-D328-E9AEE5024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B73AE-CF72-402C-990A-706CBA388CF8}" type="slidenum">
              <a:rPr lang="en-ID" smtClean="0"/>
              <a:t>‹#›</a:t>
            </a:fld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163542782"/>
      </p:ext>
    </p:extLst>
  </p:cSld>
  <p:clrMapOvr>
    <a:masterClrMapping/>
  </p:clrMapOvr>
</p:sldLayout>
</file>

<file path=ppt/slideMasters/_rels/slideMaster1.xml.rels>&#65279;<?xml version="1.0" encoding="utf-8"?><Relationships xmlns="http://schemas.openxmlformats.org/package/2006/relationships"><Relationship Type="http://schemas.openxmlformats.org/officeDocument/2006/relationships/slideLayout" Target="/ppt/slideLayouts/slideLayout8.xml" Id="rId8" /><Relationship Type="http://schemas.openxmlformats.org/officeDocument/2006/relationships/slideLayout" Target="/ppt/slideLayouts/slideLayout7.xml" Id="rId7" /><Relationship Type="http://schemas.openxmlformats.org/officeDocument/2006/relationships/slideLayout" Target="/ppt/slideLayouts/slideLayout2.xml" Id="rId2" /><Relationship Type="http://schemas.openxmlformats.org/officeDocument/2006/relationships/slideLayout" Target="/ppt/slideLayouts/slideLayout1.xml" Id="rId1" /><Relationship Type="http://schemas.openxmlformats.org/officeDocument/2006/relationships/slideLayout" Target="/ppt/slideLayouts/slideLayout6.xml" Id="rId6" /><Relationship Type="http://schemas.openxmlformats.org/officeDocument/2006/relationships/slideLayout" Target="/ppt/slideLayouts/slideLayout5.xml" Id="rId5" /><Relationship Type="http://schemas.openxmlformats.org/officeDocument/2006/relationships/theme" Target="/ppt/theme/theme1.xml" Id="rId19" /><Relationship Type="http://schemas.openxmlformats.org/officeDocument/2006/relationships/slideLayout" Target="/ppt/slideLayouts/slideLayout9.xml" Id="rId9" /><Relationship Type="http://schemas.openxmlformats.org/officeDocument/2006/relationships/slideLayout" Target="/ppt/slideLayouts/slideLayout14.xml" Id="rId14" /></Relationships>
</file>

<file path=ppt/slideMasters/slideMaster1.xml><?xml version="1.0" encoding="utf-8"?>
<p:sldMaster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F29F7C-68C2-DDC5-F789-2A00A393C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661E07-E74F-04E6-A3C1-18B061D8AE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2813D7-DF89-2B02-7B95-3DE87AF7B9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05F89F9-6715-483A-888E-1F25D0E71431}" type="datetimeFigureOut">
              <a:rPr lang="en-ID" smtClean="0"/>
              <a:t>05/03/2026</a:t>
            </a:fld>
            <a:endParaRPr lang="en-ID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7FD67B-DDAC-6F21-853F-ADC346D228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D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5504DA-ED52-3EA4-92EC-F121517032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9B73AE-CF72-402C-990A-706CBA388CF8}" type="slidenum">
              <a:rPr lang="en-ID" smtClean="0"/>
              <a:t>‹#›</a:t>
            </a:fld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924920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61" r:id="rId5"/>
    <p:sldLayoutId id="2147483662" r:id="rId6"/>
    <p:sldLayoutId id="2147483650" r:id="rId7"/>
    <p:sldLayoutId id="2147483664" r:id="rId8"/>
    <p:sldLayoutId id="2147483665" r:id="rId9"/>
    <p:sldLayoutId id="2147483655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Id1" /></Relationships>
</file>

<file path=ppt/slides/_rels/slide2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/Relationships>
</file>

<file path=ppt/slides/_rels/slide3.xml.rels>&#65279;<?xml version="1.0" encoding="utf-8"?><Relationships xmlns="http://schemas.openxmlformats.org/package/2006/relationships"><Relationship Type="http://schemas.openxmlformats.org/officeDocument/2006/relationships/slideLayout" Target="/ppt/slideLayouts/slideLayout5.xml" Id="rId1" /></Relationships>
</file>

<file path=ppt/slides/_rels/slide4.xml.rels>&#65279;<?xml version="1.0" encoding="utf-8"?><Relationships xmlns="http://schemas.openxmlformats.org/package/2006/relationships"><Relationship Type="http://schemas.openxmlformats.org/officeDocument/2006/relationships/slideLayout" Target="/ppt/slideLayouts/slideLayout6.xml" Id="rId1" /></Relationships>
</file>

<file path=ppt/slides/_rels/slide5.xml.rels>&#65279;<?xml version="1.0" encoding="utf-8"?><Relationships xmlns="http://schemas.openxmlformats.org/package/2006/relationships"><Relationship Type="http://schemas.openxmlformats.org/officeDocument/2006/relationships/slideLayout" Target="/ppt/slideLayouts/slideLayout7.xml" Id="rId1" /></Relationships>
</file>

<file path=ppt/slides/_rels/slide6.xml.rels>&#65279;<?xml version="1.0" encoding="utf-8"?><Relationships xmlns="http://schemas.openxmlformats.org/package/2006/relationships"><Relationship Type="http://schemas.openxmlformats.org/officeDocument/2006/relationships/slideLayout" Target="/ppt/slideLayouts/slideLayout8.xml" Id="rId1" /></Relationships>
</file>

<file path=ppt/slides/_rels/slide7.xml.rels>&#65279;<?xml version="1.0" encoding="utf-8"?><Relationships xmlns="http://schemas.openxmlformats.org/package/2006/relationships"><Relationship Type="http://schemas.openxmlformats.org/officeDocument/2006/relationships/slideLayout" Target="/ppt/slideLayouts/slideLayout9.xml" Id="rId1" /></Relationships>
</file>

<file path=ppt/slides/_rels/slide8.xml.rels>&#65279;<?xml version="1.0" encoding="utf-8"?><Relationships xmlns="http://schemas.openxmlformats.org/package/2006/relationships"><Relationship Type="http://schemas.openxmlformats.org/officeDocument/2006/relationships/image" Target="/ppt/media/image12.png" Id="rId2" /><Relationship Type="http://schemas.openxmlformats.org/officeDocument/2006/relationships/slideLayout" Target="/ppt/slideLayouts/slideLayout14.xml" Id="rId1" /></Relationships>
</file>

<file path=ppt/slides/_rels/slide9.xml.rels>&#65279;<?xml version="1.0" encoding="utf-8"?><Relationships xmlns="http://schemas.openxmlformats.org/package/2006/relationships"><Relationship Type="http://schemas.openxmlformats.org/officeDocument/2006/relationships/image" Target="/ppt/media/image13.png" Id="rId2" /><Relationship Type="http://schemas.openxmlformats.org/officeDocument/2006/relationships/slideLayout" Target="/ppt/slideLayouts/slideLayout14.xml" Id="rId1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1AE2A-A21F-330C-4D94-C9AA550401C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26B478-3092-2096-5023-B47CB7DAE37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6363629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49B4A-0657-E063-6957-D136953AC0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148ED7-B7EE-8CFE-D8EC-CA74D55FBF3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9668866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15154-25EB-68EF-1528-474F7B2F861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DB48F0-4516-5CA7-CB9E-5AA008CA529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6462557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FC6F4-24FE-320A-8986-F04474A1306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C62BF3-92BF-5E44-E2DD-B2A5DCC7172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6329738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4BD18BF-B629-F611-6D3B-011C75F64C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EDCAB60-1D32-8A58-5D1C-2FA7CF49E6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745744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B630EA-AC08-BA48-443F-43ADA77BB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4F1030-5966-DFDB-2A0E-2086456D72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861474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8847C-78B0-A1ED-BAA8-97A547760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2491BE-E087-EE3F-961A-D6DC74EBEC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0878297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C839EE7-A043-B6A6-7817-4CD86B87A2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757F52-ACAC-12ED-10C6-6712DA3B6C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0315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F4386A-159C-8F18-CF85-9B6A37D14A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8214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210</TotalTime>
  <Words>0</Words>
  <Application>Microsoft Office PowerPoint</Application>
  <PresentationFormat>Widescreen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Chrisna Ardianto Putra, S.I. Kom</dc:creator>
  <cp:lastModifiedBy>Chrisna Ardianto Putra, S.I. Kom</cp:lastModifiedBy>
  <cp:revision>4</cp:revision>
  <dcterms:created xsi:type="dcterms:W3CDTF">2024-05-02T02:28:58Z</dcterms:created>
  <dcterms:modified xsi:type="dcterms:W3CDTF">2026-03-05T05:34:09Z</dcterms:modified>
</cp:coreProperties>
</file>