
<file path=[Content_Types].xml><?xml version="1.0" encoding="utf-8"?>
<Types xmlns="http://schemas.openxmlformats.org/package/2006/content-types">
  <Default Extension="xml" ContentType="application/vnd.openxmlformats-package.core-properties+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openxmlformats.org/officeDocument/2006/relationships/extended-properties" Target="/docProps/app.xml" Id="rId4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76" r:id="rId4"/>
    <p:sldId id="265" r:id="rId5"/>
    <p:sldId id="277" r:id="rId6"/>
    <p:sldId id="259" r:id="rId7"/>
    <p:sldId id="260" r:id="rId8"/>
    <p:sldId id="269" r:id="rId9"/>
    <p:sldId id="262" r:id="rId10"/>
    <p:sldId id="263" r:id="rId11"/>
    <p:sldId id="278" r:id="rId12"/>
    <p:sldId id="27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3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7.xml" Id="rId8" /><Relationship Type="http://schemas.openxmlformats.org/officeDocument/2006/relationships/slide" Target="/ppt/slides/slide12.xml" Id="rId13" /><Relationship Type="http://schemas.openxmlformats.org/officeDocument/2006/relationships/slide" Target="/ppt/slides/slide2.xml" Id="rId3" /><Relationship Type="http://schemas.openxmlformats.org/officeDocument/2006/relationships/slide" Target="/ppt/slides/slide6.xml" Id="rId7" /><Relationship Type="http://schemas.openxmlformats.org/officeDocument/2006/relationships/slide" Target="/ppt/slides/slide11.xml" Id="rId12" /><Relationship Type="http://schemas.openxmlformats.org/officeDocument/2006/relationships/tableStyles" Target="/ppt/tableStyles.xml" Id="rId17" /><Relationship Type="http://schemas.openxmlformats.org/officeDocument/2006/relationships/slide" Target="/ppt/slides/slide1.xml" Id="rId2" /><Relationship Type="http://schemas.openxmlformats.org/officeDocument/2006/relationships/theme" Target="/ppt/theme/theme1.xml" Id="rId16" /><Relationship Type="http://schemas.openxmlformats.org/officeDocument/2006/relationships/slideMaster" Target="/ppt/slideMasters/slideMaster1.xml" Id="rId1" /><Relationship Type="http://schemas.openxmlformats.org/officeDocument/2006/relationships/slide" Target="/ppt/slides/slide5.xml" Id="rId6" /><Relationship Type="http://schemas.openxmlformats.org/officeDocument/2006/relationships/slide" Target="/ppt/slides/slide10.xml" Id="rId11" /><Relationship Type="http://schemas.openxmlformats.org/officeDocument/2006/relationships/slide" Target="/ppt/slides/slide4.xml" Id="rId5" /><Relationship Type="http://schemas.openxmlformats.org/officeDocument/2006/relationships/viewProps" Target="/ppt/viewProps.xml" Id="rId15" /><Relationship Type="http://schemas.openxmlformats.org/officeDocument/2006/relationships/slide" Target="/ppt/slides/slide9.xml" Id="rId10" /><Relationship Type="http://schemas.openxmlformats.org/officeDocument/2006/relationships/slide" Target="/ppt/slides/slide3.xml" Id="rId4" /><Relationship Type="http://schemas.openxmlformats.org/officeDocument/2006/relationships/slide" Target="/ppt/slides/slide8.xml" Id="rId9" /><Relationship Type="http://schemas.openxmlformats.org/officeDocument/2006/relationships/presProps" Target="/ppt/presProps.xml" Id="rId14" /></Relationship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image" Target="/ppt/media/image1.png" Id="rId2" /><Relationship Type="http://schemas.openxmlformats.org/officeDocument/2006/relationships/slideMaster" Target="/ppt/slideMasters/slideMaster1.xml" Id="rId1" /></Relationships>
</file>

<file path=ppt/slideLayouts/_rels/slideLayout10.xml.rels>&#65279;<?xml version="1.0" encoding="utf-8"?><Relationships xmlns="http://schemas.openxmlformats.org/package/2006/relationships"><Relationship Type="http://schemas.openxmlformats.org/officeDocument/2006/relationships/image" Target="/ppt/media/image10.png" Id="rId2" /><Relationship Type="http://schemas.openxmlformats.org/officeDocument/2006/relationships/slideMaster" Target="/ppt/slideMasters/slideMaster1.xml" Id="rId1" /></Relationships>
</file>

<file path=ppt/slideLayouts/_rels/slideLayout1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image" Target="/ppt/media/image2.png" Id="rId2" /><Relationship Type="http://schemas.openxmlformats.org/officeDocument/2006/relationships/slideMaster" Target="/ppt/slideMasters/slideMaster1.xml" Id="rId1" /></Relationship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image" Target="/ppt/media/image3.png" Id="rId2" /><Relationship Type="http://schemas.openxmlformats.org/officeDocument/2006/relationships/slideMaster" Target="/ppt/slideMasters/slideMaster1.xml" Id="rId1" /></Relationships>
</file>

<file path=ppt/slideLayouts/_rels/slideLayout6.xml.rels>&#65279;<?xml version="1.0" encoding="utf-8"?><Relationships xmlns="http://schemas.openxmlformats.org/package/2006/relationships"><Relationship Type="http://schemas.openxmlformats.org/officeDocument/2006/relationships/image" Target="/ppt/media/image6.jpg" Id="rId2" /><Relationship Type="http://schemas.openxmlformats.org/officeDocument/2006/relationships/slideMaster" Target="/ppt/slideMasters/slideMaster1.xml" Id="rId1" /></Relationships>
</file>

<file path=ppt/slideLayouts/_rels/slideLayout7.xml.rels>&#65279;<?xml version="1.0" encoding="utf-8"?><Relationships xmlns="http://schemas.openxmlformats.org/package/2006/relationships"><Relationship Type="http://schemas.openxmlformats.org/officeDocument/2006/relationships/image" Target="/ppt/media/image7.png" Id="rId2" /><Relationship Type="http://schemas.openxmlformats.org/officeDocument/2006/relationships/slideMaster" Target="/ppt/slideMasters/slideMaster1.xml" Id="rId1" /></Relationships>
</file>

<file path=ppt/slideLayouts/_rels/slideLayout8.xml.rels>&#65279;<?xml version="1.0" encoding="utf-8"?><Relationships xmlns="http://schemas.openxmlformats.org/package/2006/relationships"><Relationship Type="http://schemas.openxmlformats.org/officeDocument/2006/relationships/image" Target="/ppt/media/image8.png" Id="rId2" /><Relationship Type="http://schemas.openxmlformats.org/officeDocument/2006/relationships/slideMaster" Target="/ppt/slideMasters/slideMaster1.xml" Id="rId1" /></Relationships>
</file>

<file path=ppt/slideLayouts/_rels/slideLayout9.xml.rels>&#65279;<?xml version="1.0" encoding="utf-8"?><Relationships xmlns="http://schemas.openxmlformats.org/package/2006/relationships"><Relationship Type="http://schemas.openxmlformats.org/officeDocument/2006/relationships/image" Target="/ppt/media/image9.png" Id="rId2" /><Relationship Type="http://schemas.openxmlformats.org/officeDocument/2006/relationships/slideMaster" Target="/ppt/slideMasters/slideMaster1.xml" Id="rId1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C4A2C-F792-4EF9-3C20-455CF6211E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5645" y="281163"/>
            <a:ext cx="7608710" cy="325031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700E85-F367-9294-1089-E8C76EECE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5644" y="3602038"/>
            <a:ext cx="76087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341ED-3746-98B5-93D9-469174CAA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01BB-861C-461D-82E2-59F0904BCFF6}" type="datetimeFigureOut">
              <a:rPr lang="en-ID" smtClean="0"/>
              <a:t>05/03/2026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674B5-AAA7-840F-8FAD-5DE7A1FBE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CC6DF-9A24-9FE3-EBC8-61F21DC76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F65D-F1B2-4F17-847F-78F1BDB9D87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06545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B797B-B08A-C6B3-4A59-501A4FCF5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28" y="1337205"/>
            <a:ext cx="374015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1367AD-DC06-13BA-9C2C-66F690639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76801" y="136525"/>
            <a:ext cx="7068960" cy="611751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6B122-DDC4-A274-4726-58756AA58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01BB-861C-461D-82E2-59F0904BCFF6}" type="datetimeFigureOut">
              <a:rPr lang="en-ID" smtClean="0"/>
              <a:t>05/03/2026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DD0F6-B180-72ED-6056-0AC8AA506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296A3-F9A1-5321-7AC0-00E727B34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F65D-F1B2-4F17-847F-78F1BDB9D87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84957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E776CE-7ECA-8D62-9A30-836022E94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01BB-861C-461D-82E2-59F0904BCFF6}" type="datetimeFigureOut">
              <a:rPr lang="en-ID" smtClean="0"/>
              <a:t>05/03/2026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7BC9DF-F8A9-3512-374C-0970D3315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8084F9-DCC6-6D96-F6DC-6A121BFCF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F65D-F1B2-4F17-847F-78F1BDB9D87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03729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C4A2C-F792-4EF9-3C20-455CF6211E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5645" y="281163"/>
            <a:ext cx="7608710" cy="325031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700E85-F367-9294-1089-E8C76EECE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5644" y="3602038"/>
            <a:ext cx="76087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341ED-3746-98B5-93D9-469174CAA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01BB-861C-461D-82E2-59F0904BCFF6}" type="datetimeFigureOut">
              <a:rPr lang="en-ID" smtClean="0"/>
              <a:t>05/03/2026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674B5-AAA7-840F-8FAD-5DE7A1FBE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CC6DF-9A24-9FE3-EBC8-61F21DC76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F65D-F1B2-4F17-847F-78F1BDB9D87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5420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C4A2C-F792-4EF9-3C20-455CF6211E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5645" y="281163"/>
            <a:ext cx="7608710" cy="325031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700E85-F367-9294-1089-E8C76EECE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5644" y="3602038"/>
            <a:ext cx="76087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341ED-3746-98B5-93D9-469174CAA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01BB-861C-461D-82E2-59F0904BCFF6}" type="datetimeFigureOut">
              <a:rPr lang="en-ID" smtClean="0"/>
              <a:t>05/03/2026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674B5-AAA7-840F-8FAD-5DE7A1FBE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CC6DF-9A24-9FE3-EBC8-61F21DC76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F65D-F1B2-4F17-847F-78F1BDB9D87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91872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C4A2C-F792-4EF9-3C20-455CF6211E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5645" y="281163"/>
            <a:ext cx="7608710" cy="325031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700E85-F367-9294-1089-E8C76EECE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5644" y="3602038"/>
            <a:ext cx="76087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341ED-3746-98B5-93D9-469174CAA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01BB-861C-461D-82E2-59F0904BCFF6}" type="datetimeFigureOut">
              <a:rPr lang="en-ID" smtClean="0"/>
              <a:t>05/03/2026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674B5-AAA7-840F-8FAD-5DE7A1FBE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CC6DF-9A24-9FE3-EBC8-61F21DC76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F65D-F1B2-4F17-847F-78F1BDB9D87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4799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SI BIR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9EB84-367F-038F-CE46-5EABFFEBC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CD31A-24DB-A889-4E53-1A56359DC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2BF14-2BB1-7004-F5C8-55064C016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01BB-861C-461D-82E2-59F0904BCFF6}" type="datetimeFigureOut">
              <a:rPr lang="en-ID" smtClean="0"/>
              <a:t>05/03/2026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24888-A0C3-F223-AA0F-259C2A30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30131-0A7C-FB77-94FC-2E6128852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F65D-F1B2-4F17-847F-78F1BDB9D87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68109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SI PUTITH ORNAM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9EB84-367F-038F-CE46-5EABFFEBC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CD31A-24DB-A889-4E53-1A56359DC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2BF14-2BB1-7004-F5C8-55064C016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01BB-861C-461D-82E2-59F0904BCFF6}" type="datetimeFigureOut">
              <a:rPr lang="en-ID" smtClean="0"/>
              <a:t>05/03/2026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24888-A0C3-F223-AA0F-259C2A30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30131-0A7C-FB77-94FC-2E6128852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F65D-F1B2-4F17-847F-78F1BDB9D87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35095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SI PUTI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9EB84-367F-038F-CE46-5EABFFEBC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CD31A-24DB-A889-4E53-1A56359DC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2BF14-2BB1-7004-F5C8-55064C016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01BB-861C-461D-82E2-59F0904BCFF6}" type="datetimeFigureOut">
              <a:rPr lang="en-ID" smtClean="0"/>
              <a:t>05/03/2026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24888-A0C3-F223-AA0F-259C2A30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30131-0A7C-FB77-94FC-2E6128852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F65D-F1B2-4F17-847F-78F1BDB9D87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58352300"/>
      </p:ext>
    </p:extLst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Id8" /><Relationship Type="http://schemas.openxmlformats.org/officeDocument/2006/relationships/slideLayout" Target="/ppt/slideLayouts/slideLayout3.xml" Id="rId3" /><Relationship Type="http://schemas.openxmlformats.org/officeDocument/2006/relationships/slideLayout" Target="/ppt/slideLayouts/slideLayout7.xml" Id="rId7" /><Relationship Type="http://schemas.openxmlformats.org/officeDocument/2006/relationships/slideLayout" Target="/ppt/slideLayouts/slideLayout2.xml" Id="rId2" /><Relationship Type="http://schemas.openxmlformats.org/officeDocument/2006/relationships/slideLayout" Target="/ppt/slideLayouts/slideLayout1.xml" Id="rId1" /><Relationship Type="http://schemas.openxmlformats.org/officeDocument/2006/relationships/slideLayout" Target="/ppt/slideLayouts/slideLayout6.xml" Id="rId6" /><Relationship Type="http://schemas.openxmlformats.org/officeDocument/2006/relationships/slideLayout" Target="/ppt/slideLayouts/slideLayout10.xml" Id="rId10" /><Relationship Type="http://schemas.openxmlformats.org/officeDocument/2006/relationships/theme" Target="/ppt/theme/theme1.xml" Id="rId19" /><Relationship Type="http://schemas.openxmlformats.org/officeDocument/2006/relationships/slideLayout" Target="/ppt/slideLayouts/slideLayout9.xml" Id="rId9" /><Relationship Type="http://schemas.openxmlformats.org/officeDocument/2006/relationships/slideLayout" Target="/ppt/slideLayouts/slideLayout14.xml" Id="rId14" /></Relationships>
</file>

<file path=ppt/slideMasters/slideMaster1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1FB5EF-F3BC-B655-C463-405229BAA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4377B4-B690-FDE4-FB0D-719F68865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D3F7C-2FAA-51C7-96AE-56FF37060A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5701BB-861C-461D-82E2-59F0904BCFF6}" type="datetimeFigureOut">
              <a:rPr lang="en-ID" smtClean="0"/>
              <a:t>05/03/2026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3F8AC-0EC8-401A-2C9F-66FA3A59C3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41448-C64F-FFCE-14DC-E464E5C8CF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8CF65D-F1B2-4F17-847F-78F1BDB9D87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54544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0" r:id="rId3"/>
    <p:sldLayoutId id="2147483662" r:id="rId6"/>
    <p:sldLayoutId id="2147483650" r:id="rId7"/>
    <p:sldLayoutId id="2147483663" r:id="rId8"/>
    <p:sldLayoutId id="2147483664" r:id="rId9"/>
    <p:sldLayoutId id="2147483651" r:id="rId10"/>
    <p:sldLayoutId id="214748365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0.xml" Id="rId1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image" Target="/ppt/media/image12.png" Id="rId2" /><Relationship Type="http://schemas.openxmlformats.org/officeDocument/2006/relationships/slideLayout" Target="/ppt/slideLayouts/slideLayout14.xml" Id="rId1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image" Target="/ppt/media/image13.png" Id="rId2" /><Relationship Type="http://schemas.openxmlformats.org/officeDocument/2006/relationships/slideLayout" Target="/ppt/slideLayouts/slideLayout14.xml" Id="rId1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6.xml" Id="rId1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9.xml" Id="rId1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Id1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6B4AD4C-D420-3FBC-11F2-F5082AA168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71D1C15-CFB9-DE71-AEF2-241A344FA3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7593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5AADD1-1CD8-9577-DB2E-302B00B36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346E94-02DA-92C7-13EF-5F2E2B6F41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90082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7A9617-DF4E-CC38-075F-2EBDF3935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FFCBFA-1D21-4425-BF62-305BB36188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16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8F6C2C-CB70-5ED1-D8E1-CA955C8F0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18AD64-B5AF-86A7-A805-D386FE038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26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1E8B8-5DA3-7FB1-EAE7-71CFF14D3E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A4BA04-ED6F-3F18-0617-F39F0649F5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06847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E0B4E-C7A8-5727-E042-677E534340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94E0B6-79EE-0004-9039-D44EA5CD37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21220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35C31D-47DC-804D-E425-F2587E41CA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FD2EA47-18D1-8E2F-619B-85E0E84259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51253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DC518-312A-1A8E-AB8A-5CB6D200A6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FBCC23-5EA3-74DA-3FDC-3B48FED148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7439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9A1B26-C273-8342-509A-6E69892103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6012129-952D-A18D-55B0-009A1FD723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02078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196E31-628F-3427-6465-F3E00BC18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964ADB-D5A6-D2E8-0C4B-2ACCFFACE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43721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5B742-7673-5B50-D495-7A5C78A3F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BA322-CD75-1233-0100-E422A1261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45039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412A60-9EF6-F0FB-97FC-58254A3A9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31D72A8-6159-D3F0-4ADE-C9C856F0F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84364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Chrisna Ardianto Putra, S.I. Kom</dc:creator>
  <cp:lastModifiedBy>Chrisna Ardianto Putra, S.I. Kom</cp:lastModifiedBy>
  <cp:revision>3</cp:revision>
  <dcterms:created xsi:type="dcterms:W3CDTF">2024-05-02T02:37:30Z</dcterms:created>
  <dcterms:modified xsi:type="dcterms:W3CDTF">2026-03-05T05:11:25Z</dcterms:modified>
</cp:coreProperties>
</file>