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extended-properties" Target="/docProps/app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7.xml" Id="rId8" /><Relationship Type="http://schemas.openxmlformats.org/officeDocument/2006/relationships/slide" Target="/ppt/slides/slide12.xml" Id="rId13" /><Relationship Type="http://schemas.openxmlformats.org/officeDocument/2006/relationships/slide" Target="/ppt/slides/slide2.xml" Id="rId3" /><Relationship Type="http://schemas.openxmlformats.org/officeDocument/2006/relationships/slide" Target="/ppt/slides/slide6.xml" Id="rId7" /><Relationship Type="http://schemas.openxmlformats.org/officeDocument/2006/relationships/slide" Target="/ppt/slides/slide11.xml" Id="rId12" /><Relationship Type="http://schemas.openxmlformats.org/officeDocument/2006/relationships/tableStyles" Target="/ppt/tableStyles.xml" Id="rId17" /><Relationship Type="http://schemas.openxmlformats.org/officeDocument/2006/relationships/slide" Target="/ppt/slides/slide1.xml" Id="rId2" /><Relationship Type="http://schemas.openxmlformats.org/officeDocument/2006/relationships/theme" Target="/ppt/theme/theme1.xml" Id="rId16" /><Relationship Type="http://schemas.openxmlformats.org/officeDocument/2006/relationships/slideMaster" Target="/ppt/slideMasters/slideMaster1.xml" Id="rId1" /><Relationship Type="http://schemas.openxmlformats.org/officeDocument/2006/relationships/slide" Target="/ppt/slides/slide5.xml" Id="rId6" /><Relationship Type="http://schemas.openxmlformats.org/officeDocument/2006/relationships/slide" Target="/ppt/slides/slide10.xml" Id="rId11" /><Relationship Type="http://schemas.openxmlformats.org/officeDocument/2006/relationships/slide" Target="/ppt/slides/slide4.xml" Id="rId5" /><Relationship Type="http://schemas.openxmlformats.org/officeDocument/2006/relationships/viewProps" Target="/ppt/viewProps.xml" Id="rId15" /><Relationship Type="http://schemas.openxmlformats.org/officeDocument/2006/relationships/slide" Target="/ppt/slides/slide9.xml" Id="rId10" /><Relationship Type="http://schemas.openxmlformats.org/officeDocument/2006/relationships/slide" Target="/ppt/slides/slide3.xml" Id="rId4" /><Relationship Type="http://schemas.openxmlformats.org/officeDocument/2006/relationships/slide" Target="/ppt/slides/slide8.xml" Id="rId9" /><Relationship Type="http://schemas.openxmlformats.org/officeDocument/2006/relationships/presProps" Target="/ppt/presProps.xml" Id="rId14" /></Relationship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image" Target="/ppt/media/image2.png" Id="rId2" /><Relationship Type="http://schemas.openxmlformats.org/officeDocument/2006/relationships/slideMaster" Target="/ppt/slideMasters/slideMaster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image" Target="/ppt/media/image4.png" Id="rId2" /><Relationship Type="http://schemas.openxmlformats.org/officeDocument/2006/relationships/slideMaster" Target="/ppt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image" Target="/ppt/media/image5.png" Id="rId2" /><Relationship Type="http://schemas.openxmlformats.org/officeDocument/2006/relationships/slideMaster" Target="/ppt/slideMasters/slideMaster1.xml" Id="rId1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image" Target="/ppt/media/image6.png" Id="rId2" /><Relationship Type="http://schemas.openxmlformats.org/officeDocument/2006/relationships/slideMaster" Target="/ppt/slideMasters/slideMaster1.xml" Id="rId1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image" Target="/ppt/media/image7.png" Id="rId2" /><Relationship Type="http://schemas.openxmlformats.org/officeDocument/2006/relationships/slideMaster" Target="/ppt/slideMasters/slideMaster1.xml" Id="rId1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image" Target="/ppt/media/image8.png" Id="rId2" /><Relationship Type="http://schemas.openxmlformats.org/officeDocument/2006/relationships/slideMaster" Target="/ppt/slideMasters/slideMaster1.xml" Id="rId1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image" Target="/ppt/media/image9.png" Id="rId2" /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MPUS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9234A-6FCE-0D57-F3F6-A91B4DF737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E93390-FD40-720C-9497-E911FF86F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811CB-DA28-F177-753A-419F63F46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9BD62-9A87-491A-9B58-39DE92864D31}" type="datetimeFigureOut">
              <a:rPr lang="en-ID" smtClean="0"/>
              <a:t>05/03/2026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03F01-F60B-AB24-1FB0-4D11D90BC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76453-62CB-A366-251D-825802017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8181-A850-4528-9D53-C6DA1E6C160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26147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A4FCC-8F2E-BF63-2761-37EE26A8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4018DF-9C1A-2A84-732A-8F2BFED0F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9BD62-9A87-491A-9B58-39DE92864D31}" type="datetimeFigureOut">
              <a:rPr lang="en-ID" smtClean="0"/>
              <a:t>05/03/2026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C7C8CA-9F92-4A4F-AD49-47B0FF55D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D6E61-44E3-1669-7963-95DC042E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8181-A850-4528-9D53-C6DA1E6C160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26344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5F791-7F18-58F7-5DDF-6D7459B3D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9BD62-9A87-491A-9B58-39DE92864D31}" type="datetimeFigureOut">
              <a:rPr lang="en-ID" smtClean="0"/>
              <a:t>05/03/2026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CDF698-77E0-36BB-006E-E55CCBD29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424CB0-3E39-039A-A26A-98E6D1107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8181-A850-4528-9D53-C6DA1E6C160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54464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MPUS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9234A-6FCE-0D57-F3F6-A91B4DF737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E93390-FD40-720C-9497-E911FF86F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811CB-DA28-F177-753A-419F63F46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9BD62-9A87-491A-9B58-39DE92864D31}" type="datetimeFigureOut">
              <a:rPr lang="en-ID" smtClean="0"/>
              <a:t>05/03/2026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03F01-F60B-AB24-1FB0-4D11D90BC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76453-62CB-A366-251D-825802017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8181-A850-4528-9D53-C6DA1E6C160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3507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MPUS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9234A-6FCE-0D57-F3F6-A91B4DF737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E93390-FD40-720C-9497-E911FF86F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811CB-DA28-F177-753A-419F63F46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9BD62-9A87-491A-9B58-39DE92864D31}" type="datetimeFigureOut">
              <a:rPr lang="en-ID" smtClean="0"/>
              <a:t>05/03/2026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03F01-F60B-AB24-1FB0-4D11D90BC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76453-62CB-A366-251D-825802017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8181-A850-4528-9D53-C6DA1E6C160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60899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MPUS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9234A-6FCE-0D57-F3F6-A91B4DF737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E93390-FD40-720C-9497-E911FF86F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811CB-DA28-F177-753A-419F63F46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9BD62-9A87-491A-9B58-39DE92864D31}" type="datetimeFigureOut">
              <a:rPr lang="en-ID" smtClean="0"/>
              <a:t>05/03/2026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03F01-F60B-AB24-1FB0-4D11D90BC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76453-62CB-A366-251D-825802017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8181-A850-4528-9D53-C6DA1E6C160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96496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AMPUL PUTI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5D149-7B2A-7A93-F089-B703C9B1A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33ED8-A0FC-C611-35E9-1440A1D85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5F681-F7C5-42EB-2B89-2D8AA0A6F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9BD62-9A87-491A-9B58-39DE92864D31}" type="datetimeFigureOut">
              <a:rPr lang="en-ID" smtClean="0"/>
              <a:t>05/03/2026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AD4D5-5ECE-555E-C97A-14FBDF583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B5AA8-53BE-651F-DF48-B1A785CEE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8181-A850-4528-9D53-C6DA1E6C160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28316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0B86A-D8DA-5172-22A7-E45A67983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9BD62-9A87-491A-9B58-39DE92864D31}" type="datetimeFigureOut">
              <a:rPr lang="en-ID" smtClean="0"/>
              <a:t>05/03/2026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3184F-4C0C-1BAA-B5FD-A9090D685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E8A3D-51B2-64C4-C6FE-C9345888E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8181-A850-4528-9D53-C6DA1E6C160E}" type="slidenum">
              <a:rPr lang="en-ID" smtClean="0"/>
              <a:t>‹#›</a:t>
            </a:fld>
            <a:endParaRPr lang="en-ID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DEB71D5-A4F7-76AE-F86F-712BC5D912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983985"/>
            <a:ext cx="10515600" cy="4045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765339F-D01C-0288-2762-902B1AD89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29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49851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I PUTI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0B86A-D8DA-5172-22A7-E45A67983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9BD62-9A87-491A-9B58-39DE92864D31}" type="datetimeFigureOut">
              <a:rPr lang="en-ID" smtClean="0"/>
              <a:t>05/03/2026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3184F-4C0C-1BAA-B5FD-A9090D685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E8A3D-51B2-64C4-C6FE-C9345888E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8181-A850-4528-9D53-C6DA1E6C160E}" type="slidenum">
              <a:rPr lang="en-ID" smtClean="0"/>
              <a:t>‹#›</a:t>
            </a:fld>
            <a:endParaRPr lang="en-ID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DEB71D5-A4F7-76AE-F86F-712BC5D912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983985"/>
            <a:ext cx="10515600" cy="4045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765339F-D01C-0288-2762-902B1AD89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29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48688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SI_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860D-D14D-4678-BF69-E9F803B2A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28" y="2249714"/>
            <a:ext cx="3164115" cy="18723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62D1F-9E17-47FD-B270-9928B1138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2056" y="1088571"/>
            <a:ext cx="7260771" cy="49867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37778774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Id8" /><Relationship Type="http://schemas.openxmlformats.org/officeDocument/2006/relationships/image" Target="/ppt/media/image1.png" Id="rId18" /><Relationship Type="http://schemas.openxmlformats.org/officeDocument/2006/relationships/slideLayout" Target="/ppt/slideLayouts/slideLayout3.xml" Id="rId3" /><Relationship Type="http://schemas.openxmlformats.org/officeDocument/2006/relationships/slideLayout" Target="/ppt/slideLayouts/slideLayout7.xml" Id="rId7" /><Relationship Type="http://schemas.openxmlformats.org/officeDocument/2006/relationships/slideLayout" Target="/ppt/slideLayouts/slideLayout12.xml" Id="rId12" /><Relationship Type="http://schemas.openxmlformats.org/officeDocument/2006/relationships/theme" Target="/ppt/theme/theme1.xml" Id="rId17" /><Relationship Type="http://schemas.openxmlformats.org/officeDocument/2006/relationships/slideLayout" Target="/ppt/slideLayouts/slideLayout2.xml" Id="rId2" /><Relationship Type="http://schemas.openxmlformats.org/officeDocument/2006/relationships/slideLayout" Target="/ppt/slideLayouts/slideLayout1.xml" Id="rId1" /><Relationship Type="http://schemas.openxmlformats.org/officeDocument/2006/relationships/slideLayout" Target="/ppt/slideLayouts/slideLayout6.xml" Id="rId6" /><Relationship Type="http://schemas.openxmlformats.org/officeDocument/2006/relationships/slideLayout" Target="/ppt/slideLayouts/slideLayout11.xml" Id="rId11" /><Relationship Type="http://schemas.openxmlformats.org/officeDocument/2006/relationships/slideLayout" Target="/ppt/slideLayouts/slideLayout5.xml" Id="rId5" /><Relationship Type="http://schemas.openxmlformats.org/officeDocument/2006/relationships/slideLayout" Target="/ppt/slideLayouts/slideLayout4.xml" Id="rId4" 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DEB4AF-1065-CB1F-FB8B-1A0C6644E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90F97E-73CA-A8B6-7758-A395CD73F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3D029-E3FA-AD7C-D516-F2F830C3F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A9BD62-9A87-491A-9B58-39DE92864D31}" type="datetimeFigureOut">
              <a:rPr lang="en-ID" smtClean="0"/>
              <a:t>05/03/2026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92E3C-30BC-1219-D3B7-25560B444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16869-D646-3B81-A266-E98C0EC87B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1F8181-A850-4528-9D53-C6DA1E6C160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6303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51" r:id="rId6"/>
    <p:sldLayoutId id="2147483663" r:id="rId7"/>
    <p:sldLayoutId id="2147483664" r:id="rId8"/>
    <p:sldLayoutId id="2147483654" r:id="rId11"/>
    <p:sldLayoutId id="214748365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Id1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Id1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image" Target="/ppt/media/image12.png" Id="rId2" /><Relationship Type="http://schemas.openxmlformats.org/officeDocument/2006/relationships/slideLayout" Target="/ppt/slideLayouts/slideLayout12.xml" Id="rId1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image" Target="/ppt/media/image13.png" Id="rId2" /><Relationship Type="http://schemas.openxmlformats.org/officeDocument/2006/relationships/slideLayout" Target="/ppt/slideLayouts/slideLayout12.xml" Id="rId1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4.xml" Id="rId1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Id1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E095D8-77E3-520A-B0FD-686E75390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149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01661D-A3D2-7655-E722-ABFE14738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70FDA9-2172-5042-F93B-A59DE7A95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14355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61A810-809E-E958-CC37-69878E35F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1AD9E7-29A1-A4E5-6FD0-5A7A2967B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96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425868-A0E1-79B6-C3FA-892D3427D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65E669-83F9-B710-D346-2B7F5242C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61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3BE074-9350-A929-E14A-F3030AFF81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8A3611A-7D3D-ADA6-FA0D-FDCCD4FA5B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39236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092BC-D3CA-55A2-060F-EC0555C084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2F42DA-278D-DDB3-A1A4-42D9B1D1F5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05400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367B4D-C3D9-CC3A-DA8C-6D29555900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C89AEEB-4FAF-DB84-11A0-2F2DEB7163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13954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0C4756-A200-27A7-6A22-0D31555FD0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E41FCE7-6475-B8BB-E15E-AEDE1C2AC1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63610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1843E0-BE63-629A-F21C-87DA22815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D04846-0F0A-F618-B7A0-7BEEADC7A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83821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D48D34-818A-D6C6-1B04-E7F410AF7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85F9FD-4263-EDB2-0B92-45AB46B1A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36581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56165D-DD2A-E3D9-B222-C55EC27579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6A5694-6077-D9B4-36F6-711C16271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00114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96A30B-279C-3F31-C18D-99600CCCE1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5DC082-053A-43AF-F9EA-23AA03126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49534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Chrisna Ardianto Putra, S.I. Kom</dc:creator>
  <cp:lastModifiedBy>Chrisna Ardianto Putra, S.I. Kom</cp:lastModifiedBy>
  <cp:revision>2</cp:revision>
  <dcterms:created xsi:type="dcterms:W3CDTF">2025-07-08T01:11:06Z</dcterms:created>
  <dcterms:modified xsi:type="dcterms:W3CDTF">2026-03-05T05:14:33Z</dcterms:modified>
</cp:coreProperties>
</file>