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1" r:id="rId4"/>
    <p:sldId id="270" r:id="rId5"/>
    <p:sldId id="272" r:id="rId6"/>
    <p:sldId id="261" r:id="rId7"/>
    <p:sldId id="274" r:id="rId8"/>
    <p:sldId id="278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CE74-AC5E-A884-5DEE-EA7D4F9AA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1FECD-3998-3CF7-EB29-F343CE83C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D9304-B93C-9DB5-E3E1-814924DD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E22-939B-FC1B-1AAF-2FEBA8EE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EE10A-264A-6E40-DEFF-A7E5B70C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846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CE74-AC5E-A884-5DEE-EA7D4F9AA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1FECD-3998-3CF7-EB29-F343CE83C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D9304-B93C-9DB5-E3E1-814924DD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E22-939B-FC1B-1AAF-2FEBA8EE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EE10A-264A-6E40-DEFF-A7E5B70C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128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CE74-AC5E-A884-5DEE-EA7D4F9AA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1FECD-3998-3CF7-EB29-F343CE83C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D9304-B93C-9DB5-E3E1-814924DD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E22-939B-FC1B-1AAF-2FEBA8EE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EE10A-264A-6E40-DEFF-A7E5B70C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089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CE74-AC5E-A884-5DEE-EA7D4F9AA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1FECD-3998-3CF7-EB29-F343CE83C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D9304-B93C-9DB5-E3E1-814924DD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E22-939B-FC1B-1AAF-2FEBA8EE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EE10A-264A-6E40-DEFF-A7E5B70C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827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BIR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920A-5421-2F7D-979A-02A217BF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09C4-FEFF-CDBA-6F32-523F5C1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714BC-6F2C-4D51-8178-ACC3014F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B2245-7570-B1BD-5FB1-CD0008A7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50EED-E9AD-1814-D11C-DAA9BE31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636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PUTI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920A-5421-2F7D-979A-02A217BF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09C4-FEFF-CDBA-6F32-523F5C1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714BC-6F2C-4D51-8178-ACC3014F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B2245-7570-B1BD-5FB1-CD0008A7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50EED-E9AD-1814-D11C-DAA9BE31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815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PUTIH ORNAM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920A-5421-2F7D-979A-02A217BF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09C4-FEFF-CDBA-6F32-523F5C1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714BC-6F2C-4D51-8178-ACC3014F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B2245-7570-B1BD-5FB1-CD0008A7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50EED-E9AD-1814-D11C-DAA9BE31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931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3DD61-FF64-896C-C378-AD610B3B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9379C-2D4F-50F0-6025-65A4050C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5CE23-7582-E8C9-1C2E-0EC8F830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116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40017-6886-9D5B-6485-E368E9DC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94EC-17B7-710A-268C-0165838E8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6C0D4-7F94-90D8-727E-707A8DE48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E160CF-664F-4652-BBC6-6B9849AB093B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DAE5-B501-1C00-0B7F-D41EC2B22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070A-14E1-CD76-B68D-96D714602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199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1" r:id="rId4"/>
    <p:sldLayoutId id="2147483650" r:id="rId5"/>
    <p:sldLayoutId id="2147483663" r:id="rId6"/>
    <p:sldLayoutId id="214748366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ED37-86DE-3369-42AD-29193C3161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66A72-FC22-D274-6EAA-180229BDF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919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73FD-3B9C-C3D7-3E39-65AAC25618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785B2-C260-F67D-089C-822F584910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640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4660-A912-3F15-B232-6CA3DD764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9D98-8F61-CF0B-209F-E75DEFCEBA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566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3FA34-2008-0673-5CB3-AFBFDE405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8C44A-0055-ABAF-2F62-015D84ADF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924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9F3C-5AF7-A5BA-0EFF-3DBA9334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99A72-75EF-C61B-7FE7-FAB380F19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113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B81F-E501-D24F-2995-B43F6253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5B907-8CC5-E60A-AE70-81CFC2F4C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752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D39C-4164-E7C5-04AD-785DAA0F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8246A-4A0C-AD3B-9B65-3CD355CFF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545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1A473-AECD-29AA-5429-7D33AC5BB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DD639-AA9C-208F-A7DD-709E7E3261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1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B2D7BF-376F-1913-3541-F1B0DF5A7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C8CCD-B7D5-A485-E7EA-489A2BBCA1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Chrisna Ardianto Putra, S.I. Kom</dc:creator>
  <cp:lastModifiedBy>Chrisna Ardianto Putra, S.I. Kom</cp:lastModifiedBy>
  <cp:revision>4</cp:revision>
  <dcterms:created xsi:type="dcterms:W3CDTF">2024-05-02T02:46:37Z</dcterms:created>
  <dcterms:modified xsi:type="dcterms:W3CDTF">2026-03-05T05:54:30Z</dcterms:modified>
</cp:coreProperties>
</file>