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7" r:id="rId4"/>
    <p:sldId id="272" r:id="rId5"/>
    <p:sldId id="257" r:id="rId6"/>
    <p:sldId id="258" r:id="rId7"/>
    <p:sldId id="259" r:id="rId8"/>
    <p:sldId id="261" r:id="rId9"/>
    <p:sldId id="275" r:id="rId10"/>
    <p:sldId id="263" r:id="rId11"/>
    <p:sldId id="269" r:id="rId12"/>
    <p:sldId id="264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ECA77-3C27-4A58-B832-A1689A3611EF}" v="2" dt="2025-03-14T06:34:19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theme" Target="/ppt/theme/theme1.xml" Id="rId18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viewProps" Target="/ppt/viewProps.xml" Id="rId17" /><Relationship Type="http://schemas.openxmlformats.org/officeDocument/2006/relationships/slide" Target="/ppt/slides/slide1.xml" Id="rId2" /><Relationship Type="http://schemas.openxmlformats.org/officeDocument/2006/relationships/presProps" Target="/ppt/presProps.xml" Id="rId16" /><Relationship Type="http://schemas.microsoft.com/office/2015/10/relationships/revisionInfo" Target="/ppt/revisionInfo.xml" Id="rId20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9.xml" Id="rId10" /><Relationship Type="http://schemas.openxmlformats.org/officeDocument/2006/relationships/tableStyles" Target="/ppt/tableStyles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10.png" Id="rId2" /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image" Target="/ppt/media/image11.png" Id="rId2" /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image" Target="/ppt/media/image6.jpg" Id="rId2" /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image" Target="/ppt/media/image7.png" Id="rId2" /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12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PUTI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8742-8C49-D0DC-B4A0-0C1852D4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2F69-D865-D01C-78AA-B25CF213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281F-47CB-F6CD-5BAB-E5557001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0C42-9638-0466-3BE8-33B03CFE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00DD-6934-E601-66E4-61B8F7F8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865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PUTIH ORNA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8742-8C49-D0DC-B4A0-0C1852D4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2F69-D865-D01C-78AA-B25CF213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281F-47CB-F6CD-5BAB-E5557001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0C42-9638-0466-3BE8-33B03CFE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00DD-6934-E601-66E4-61B8F7F8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297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5DC3E-C089-2670-EB03-5BB495E7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5336F-F9CA-3853-5391-FAB84B77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52133-9667-6DFA-C56C-F455A10C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138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403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895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224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98A4-ED76-3ADC-6BC0-A01494154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FB3-37FA-57BB-091A-FF25719D6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3153-B435-A581-B029-16E520B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A361-7761-0B95-A94F-353C091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C6A0-FF78-8C64-6D85-50970C8E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442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BIR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8742-8C49-D0DC-B4A0-0C1852D4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2F69-D865-D01C-78AA-B25CF213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281F-47CB-F6CD-5BAB-E5557001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0C42-9638-0466-3BE8-33B03CFE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00DD-6934-E601-66E4-61B8F7F8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86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B738-EA1E-93B4-7A37-FF7532F3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28" y="1924491"/>
            <a:ext cx="3313995" cy="18483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4E962-A1DD-B4D6-6B6B-B93CFC0A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1" y="288396"/>
            <a:ext cx="7885994" cy="56834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F4C15-3463-1927-93A9-419D833C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5E85-8EA5-9689-F5AF-CD40C50E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6454-6AD2-1532-8F76-96B12F3E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487501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12.xml" Id="rId12" /><Relationship Type="http://schemas.openxmlformats.org/officeDocument/2006/relationships/slideLayout" Target="/ppt/slideLayouts/slideLayout2.xml" Id="rId2" /><Relationship Type="http://schemas.openxmlformats.org/officeDocument/2006/relationships/theme" Target="/ppt/theme/theme1.xml" Id="rId20" /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11.xml" Id="rId11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15.xml" Id="rId15" /><Relationship Type="http://schemas.openxmlformats.org/officeDocument/2006/relationships/slideLayout" Target="/ppt/slideLayouts/slideLayout4.xml" Id="rId4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DAEDF-B981-2338-2917-6FBD4E3A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83173-6744-EBF3-7541-0DE578B63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463C7-7C62-B474-236F-6579D2788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2F781C-4F13-4E3E-B264-D0D5C859988D}" type="datetimeFigureOut">
              <a:rPr lang="en-ID" smtClean="0"/>
              <a:t>05/03/2026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5785E-4FE1-1C41-1EEC-585E3407D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37E7-ED57-CF14-C450-A5A7E8964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6D73E-490E-4ABB-9872-4A01BDF18B9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504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4"/>
    <p:sldLayoutId id="2147483661" r:id="rId5"/>
    <p:sldLayoutId id="2147483662" r:id="rId6"/>
    <p:sldLayoutId id="2147483650" r:id="rId7"/>
    <p:sldLayoutId id="2147483651" r:id="rId8"/>
    <p:sldLayoutId id="2147483663" r:id="rId11"/>
    <p:sldLayoutId id="2147483664" r:id="rId12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2.png" Id="rId2" /><Relationship Type="http://schemas.openxmlformats.org/officeDocument/2006/relationships/slideLayout" Target="/ppt/slideLayouts/slideLayout15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3.png" Id="rId2" /><Relationship Type="http://schemas.openxmlformats.org/officeDocument/2006/relationships/slideLayout" Target="/ppt/slideLayouts/slideLayout15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E482-FE46-EA63-3B34-BC0DB5C13C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0323F-98D8-BD9F-0583-F0B3193BE7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794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243D3F-84D7-4600-C32F-34279F5B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4A7B60-2CF1-3B26-978A-6C166BBD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619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7948-D97B-B94B-A463-3D085349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F681E-608C-6E15-0955-3FC60D345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976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1BCB2C-AF1D-6F86-75E5-11B08FC1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A11D5-E575-92FD-53C4-E67124E74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913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905B5-413E-E9B7-4014-CBDF2A2E5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44846-B821-43C9-208D-54A72BC0B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7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1B85BC-A862-A6DC-2492-EF1A13445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B65B5-261B-ABF1-D6E0-0867EDDC3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8A45-B413-350D-977B-9FF6F3159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95FD2-F1D7-94F9-FDD5-6CE384146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88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23F7-E76B-010E-2DFA-5FB3F1043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BE8C7-8438-1473-C0A2-8F5C39C69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647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71A2-050C-BD7A-BD74-4D7609B913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0F12D-3616-D8AD-1DBD-2E76BC6F5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996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1444B0-F5FC-0012-8565-A4F18397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F933E6-6150-799A-44B0-A479785A3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068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55CEFC-54A3-E2DF-966D-22FF9CBF4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41D1A5-C356-6885-06CD-7E103060F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629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BE29EB-9592-EDAD-F798-CC11158D6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6D25C6-8915-5757-7506-834083710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365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48FFC-02D2-D09E-3079-38559A49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F38C5-92F2-8198-0B41-2F169DE1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039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1C62-1C69-9F46-8C01-D4333390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4941F-7F28-16F4-1AE4-7324EF351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477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Ardianto Putra, S.I. Kom</dc:creator>
  <cp:lastModifiedBy>Chrisna Ardianto Putra, S.I. Kom</cp:lastModifiedBy>
  <cp:revision>3</cp:revision>
  <dcterms:created xsi:type="dcterms:W3CDTF">2024-05-02T02:52:34Z</dcterms:created>
  <dcterms:modified xsi:type="dcterms:W3CDTF">2026-03-05T05:12:44Z</dcterms:modified>
</cp:coreProperties>
</file>