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9" r:id="rId5"/>
    <p:sldId id="260" r:id="rId6"/>
    <p:sldId id="274" r:id="rId7"/>
    <p:sldId id="273" r:id="rId8"/>
    <p:sldId id="276" r:id="rId9"/>
    <p:sldId id="27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E1E27F-0C26-415A-A57B-A470CC4E3EF4}" v="6" dt="2026-08-01T03:17:08.4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3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9EAC4-DF87-070E-749B-FECCA5B30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9510" y="451556"/>
            <a:ext cx="4854223" cy="305840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CD2FBF-8829-8904-7D34-7F0AC29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510" y="3714927"/>
            <a:ext cx="488809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4B512-B66E-7358-3CCF-74AA6B445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89F9-6715-483A-888E-1F25D0E71431}" type="datetimeFigureOut">
              <a:rPr lang="en-ID" smtClean="0"/>
              <a:t>01/08/2026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FF2B4-AFE7-5C02-27F9-A13CA49A4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BE837-76B1-4716-F11D-D7674FF4D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73AE-CF72-402C-990A-706CBA388CF8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1212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9EAC4-DF87-070E-749B-FECCA5B30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9510" y="451556"/>
            <a:ext cx="4854223" cy="305840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CD2FBF-8829-8904-7D34-7F0AC29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510" y="3714927"/>
            <a:ext cx="488809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4B512-B66E-7358-3CCF-74AA6B445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89F9-6715-483A-888E-1F25D0E71431}" type="datetimeFigureOut">
              <a:rPr lang="en-ID" smtClean="0"/>
              <a:t>01/08/2026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FF2B4-AFE7-5C02-27F9-A13CA49A4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BE837-76B1-4716-F11D-D7674FF4D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73AE-CF72-402C-990A-706CBA388CF8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18397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9EAC4-DF87-070E-749B-FECCA5B30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9510" y="451556"/>
            <a:ext cx="4854223" cy="305840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CD2FBF-8829-8904-7D34-7F0AC29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510" y="3714927"/>
            <a:ext cx="488809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4B512-B66E-7358-3CCF-74AA6B445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89F9-6715-483A-888E-1F25D0E71431}" type="datetimeFigureOut">
              <a:rPr lang="en-ID" smtClean="0"/>
              <a:t>01/08/2026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FF2B4-AFE7-5C02-27F9-A13CA49A4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BE837-76B1-4716-F11D-D7674FF4D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73AE-CF72-402C-990A-706CBA388CF8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0754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9EAC4-DF87-070E-749B-FECCA5B30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9510" y="451556"/>
            <a:ext cx="4854223" cy="305840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CD2FBF-8829-8904-7D34-7F0AC29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510" y="3714927"/>
            <a:ext cx="488809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4B512-B66E-7358-3CCF-74AA6B445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89F9-6715-483A-888E-1F25D0E71431}" type="datetimeFigureOut">
              <a:rPr lang="en-ID" smtClean="0"/>
              <a:t>01/08/2026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FF2B4-AFE7-5C02-27F9-A13CA49A4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BE837-76B1-4716-F11D-D7674FF4D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73AE-CF72-402C-990A-706CBA388CF8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77278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SI BIR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75A85-B9A9-37C7-4EC9-71AA1FC26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966F3-B065-C856-5650-6A2A57D5D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D656F-1849-48F6-8493-2D41F9FB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89F9-6715-483A-888E-1F25D0E71431}" type="datetimeFigureOut">
              <a:rPr lang="en-ID" smtClean="0"/>
              <a:t>01/08/2026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9FD70-999C-F81A-20BB-83718A8E7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01E8C-7D8A-E094-D328-E9AEE5024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73AE-CF72-402C-990A-706CBA388CF8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32249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SI PUTI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75A85-B9A9-37C7-4EC9-71AA1FC26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966F3-B065-C856-5650-6A2A57D5D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D656F-1849-48F6-8493-2D41F9FB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89F9-6715-483A-888E-1F25D0E71431}" type="datetimeFigureOut">
              <a:rPr lang="en-ID" smtClean="0"/>
              <a:t>01/08/2026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9FD70-999C-F81A-20BB-83718A8E7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01E8C-7D8A-E094-D328-E9AEE5024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73AE-CF72-402C-990A-706CBA388CF8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38464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SI_ORNAM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75A85-B9A9-37C7-4EC9-71AA1FC26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966F3-B065-C856-5650-6A2A57D5D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D656F-1849-48F6-8493-2D41F9FB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89F9-6715-483A-888E-1F25D0E71431}" type="datetimeFigureOut">
              <a:rPr lang="en-ID" smtClean="0"/>
              <a:t>01/08/2026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9FD70-999C-F81A-20BB-83718A8E7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01E8C-7D8A-E094-D328-E9AEE5024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73AE-CF72-402C-990A-706CBA388CF8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6354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BF0920-4785-8BAA-F4C7-EDF2D4A48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89F9-6715-483A-888E-1F25D0E71431}" type="datetimeFigureOut">
              <a:rPr lang="en-ID" smtClean="0"/>
              <a:t>01/08/2026</a:t>
            </a:fld>
            <a:endParaRPr lang="en-ID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37E363-FD0F-4C7C-9FF3-C489BFD5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45FDE1-B143-AB90-137E-63B5D08F0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73AE-CF72-402C-990A-706CBA388CF8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1781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F29F7C-68C2-DDC5-F789-2A00A393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61E07-E74F-04E6-A3C1-18B061D8A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813D7-DF89-2B02-7B95-3DE87AF7B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5F89F9-6715-483A-888E-1F25D0E71431}" type="datetimeFigureOut">
              <a:rPr lang="en-ID" smtClean="0"/>
              <a:t>01/08/2026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FD67B-DDAC-6F21-853F-ADC346D228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504DA-ED52-3EA4-92EC-F12151703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9B73AE-CF72-402C-990A-706CBA388CF8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2492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1" r:id="rId3"/>
    <p:sldLayoutId id="2147483662" r:id="rId4"/>
    <p:sldLayoutId id="2147483650" r:id="rId5"/>
    <p:sldLayoutId id="2147483664" r:id="rId6"/>
    <p:sldLayoutId id="2147483665" r:id="rId7"/>
    <p:sldLayoutId id="214748365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1AE2A-A21F-330C-4D94-C9AA550401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26B478-3092-2096-5023-B47CB7DAE3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36362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49B4A-0657-E063-6957-D136953AC0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48ED7-B7EE-8CFE-D8EC-CA74D55FBF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66886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15154-25EB-68EF-1528-474F7B2F86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B48F0-4516-5CA7-CB9E-5AA008CA52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46255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FC6F4-24FE-320A-8986-F04474A130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C62BF3-92BF-5E44-E2DD-B2A5DCC717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32973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BD18BF-B629-F611-6D3B-011C75F64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DCAB60-1D32-8A58-5D1C-2FA7CF49E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45744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630EA-AC08-BA48-443F-43ADA77BB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F1030-5966-DFDB-2A0E-2086456D7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147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8847C-78B0-A1ED-BAA8-97A547760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91BE-E087-EE3F-961A-D6DC74EBE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8782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839EE7-A043-B6A6-7817-4CD86B87A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757F52-ACAC-12ED-10C6-6712DA3B6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031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F4386A-159C-8F18-CF85-9B6A37D14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821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212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Chrisna Ardianto Putra, S.I. Kom</dc:creator>
  <cp:lastModifiedBy>Chrisna Ardianto Putra, S.I. Kom</cp:lastModifiedBy>
  <cp:revision>5</cp:revision>
  <dcterms:created xsi:type="dcterms:W3CDTF">2024-05-02T02:28:58Z</dcterms:created>
  <dcterms:modified xsi:type="dcterms:W3CDTF">2026-08-01T03:17:54Z</dcterms:modified>
</cp:coreProperties>
</file>