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71" r:id="rId4"/>
    <p:sldId id="270" r:id="rId5"/>
    <p:sldId id="272" r:id="rId6"/>
    <p:sldId id="261" r:id="rId7"/>
    <p:sldId id="274" r:id="rId8"/>
    <p:sldId id="278" r:id="rId9"/>
    <p:sldId id="277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682996-B0F2-4DFE-ABEA-51D51F161D36}" v="4" dt="2026-08-01T03:21:52.2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3" autoAdjust="0"/>
    <p:restoredTop sz="94660"/>
  </p:normalViewPr>
  <p:slideViewPr>
    <p:cSldViewPr snapToGrid="0">
      <p:cViewPr varScale="1">
        <p:scale>
          <a:sx n="78" d="100"/>
          <a:sy n="78" d="100"/>
        </p:scale>
        <p:origin x="15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_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7ACE74-AC5E-A884-5DEE-EA7D4F9AA4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D1FECD-3998-3CF7-EB29-F343CE83C9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FD9304-B93C-9DB5-E3E1-814924DDB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160CF-664F-4652-BBC6-6B9849AB093B}" type="datetimeFigureOut">
              <a:rPr lang="en-ID" smtClean="0"/>
              <a:t>01/08/2026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AE9E22-939B-FC1B-1AAF-2FEBA8EE1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CEE10A-264A-6E40-DEFF-A7E5B70C1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ECAA2-C33A-4E26-BDAD-06106ABD2C3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28467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_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7ACE74-AC5E-A884-5DEE-EA7D4F9AA4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D1FECD-3998-3CF7-EB29-F343CE83C9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FD9304-B93C-9DB5-E3E1-814924DDB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160CF-664F-4652-BBC6-6B9849AB093B}" type="datetimeFigureOut">
              <a:rPr lang="en-ID" smtClean="0"/>
              <a:t>01/08/2026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AE9E22-939B-FC1B-1AAF-2FEBA8EE1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CEE10A-264A-6E40-DEFF-A7E5B70C1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ECAA2-C33A-4E26-BDAD-06106ABD2C3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21289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_0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7ACE74-AC5E-A884-5DEE-EA7D4F9AA4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D1FECD-3998-3CF7-EB29-F343CE83C9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FD9304-B93C-9DB5-E3E1-814924DDB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160CF-664F-4652-BBC6-6B9849AB093B}" type="datetimeFigureOut">
              <a:rPr lang="en-ID" smtClean="0"/>
              <a:t>01/08/2026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AE9E22-939B-FC1B-1AAF-2FEBA8EE1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CEE10A-264A-6E40-DEFF-A7E5B70C1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ECAA2-C33A-4E26-BDAD-06106ABD2C3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10892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_0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7ACE74-AC5E-A884-5DEE-EA7D4F9AA4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D1FECD-3998-3CF7-EB29-F343CE83C9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FD9304-B93C-9DB5-E3E1-814924DDB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160CF-664F-4652-BBC6-6B9849AB093B}" type="datetimeFigureOut">
              <a:rPr lang="en-ID" smtClean="0"/>
              <a:t>01/08/2026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AE9E22-939B-FC1B-1AAF-2FEBA8EE1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CEE10A-264A-6E40-DEFF-A7E5B70C1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ECAA2-C33A-4E26-BDAD-06106ABD2C3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68278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SI BIR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21920A-5421-2F7D-979A-02A217BFF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6E09C4-FEFF-CDBA-6F32-523F5C1B0D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A714BC-6F2C-4D51-8178-ACC3014F1B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160CF-664F-4652-BBC6-6B9849AB093B}" type="datetimeFigureOut">
              <a:rPr lang="en-ID" smtClean="0"/>
              <a:t>01/08/2026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BB2245-7570-B1BD-5FB1-CD0008A7C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850EED-E9AD-1814-D11C-DAA9BE31D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ECAA2-C33A-4E26-BDAD-06106ABD2C3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86361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SI PUTIH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21920A-5421-2F7D-979A-02A217BFF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6E09C4-FEFF-CDBA-6F32-523F5C1B0D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A714BC-6F2C-4D51-8178-ACC3014F1B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160CF-664F-4652-BBC6-6B9849AB093B}" type="datetimeFigureOut">
              <a:rPr lang="en-ID" smtClean="0"/>
              <a:t>01/08/2026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BB2245-7570-B1BD-5FB1-CD0008A7C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850EED-E9AD-1814-D11C-DAA9BE31D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ECAA2-C33A-4E26-BDAD-06106ABD2C3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48155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SI PUTIH ORNAM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21920A-5421-2F7D-979A-02A217BFF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6E09C4-FEFF-CDBA-6F32-523F5C1B0D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A714BC-6F2C-4D51-8178-ACC3014F1B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160CF-664F-4652-BBC6-6B9849AB093B}" type="datetimeFigureOut">
              <a:rPr lang="en-ID" smtClean="0"/>
              <a:t>01/08/2026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BB2245-7570-B1BD-5FB1-CD0008A7C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850EED-E9AD-1814-D11C-DAA9BE31D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ECAA2-C33A-4E26-BDAD-06106ABD2C3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49315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93DD61-FF64-896C-C378-AD610B3BD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160CF-664F-4652-BBC6-6B9849AB093B}" type="datetimeFigureOut">
              <a:rPr lang="en-ID" smtClean="0"/>
              <a:t>01/08/2026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779379C-2D4F-50F0-6025-65A4050CC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E5CE23-7582-E8C9-1C2E-0EC8F8302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ECAA2-C33A-4E26-BDAD-06106ABD2C3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11161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3F40017-6886-9D5B-6485-E368E9DC0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5394EC-17B7-710A-268C-0165838E8C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86C0D4-7F94-90D8-727E-707A8DE48F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0E160CF-664F-4652-BBC6-6B9849AB093B}" type="datetimeFigureOut">
              <a:rPr lang="en-ID" smtClean="0"/>
              <a:t>01/08/2026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D3DAE5-B501-1C00-0B7F-D41EC2B228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7A070A-14E1-CD76-B68D-96D7146022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AFECAA2-C33A-4E26-BDAD-06106ABD2C3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01990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0" r:id="rId3"/>
    <p:sldLayoutId id="2147483661" r:id="rId4"/>
    <p:sldLayoutId id="2147483650" r:id="rId5"/>
    <p:sldLayoutId id="2147483663" r:id="rId6"/>
    <p:sldLayoutId id="2147483664" r:id="rId7"/>
    <p:sldLayoutId id="2147483655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5DED37-86DE-3369-42AD-29193C31612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F66A72-FC22-D274-6EAA-180229BDF00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091999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DA73FD-3B9C-C3D7-3E39-65AAC25618A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7785B2-C260-F67D-089C-822F5849103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26408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64660-A912-3F15-B232-6CA3DD7644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399D98-8F61-CF0B-209F-E75DEFCEBA1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15668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13FA34-2008-0673-5CB3-AFBFDE4052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A8C44A-0055-ABAF-2F62-015D84ADF04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392499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29F3C-5AF7-A5BA-0EFF-3DBA9334A2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B99A72-75EF-C61B-7FE7-FAB380F195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61138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6B81F-E501-D24F-2995-B43F6253C0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5B907-8CC5-E60A-AE70-81CFC2F4C2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775286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8D39C-4164-E7C5-04AD-785DAA0F8A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58246A-4A0C-AD3B-9B65-3CD355CFF4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654551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C1A473-AECD-29AA-5429-7D33AC5BBC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1DD639-AA9C-208F-A7DD-709E7E32614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8138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B2D7BF-376F-1913-3541-F1B0DF5A79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CC8CCD-B7D5-A485-E7EA-489A2BBCA1E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94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0</Words>
  <Application>Microsoft Office PowerPoint</Application>
  <PresentationFormat>Widescreen</PresentationFormat>
  <Paragraphs>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Chrisna Ardianto Putra, S.I. Kom</dc:creator>
  <cp:lastModifiedBy>Chrisna Ardianto Putra, S.I. Kom</cp:lastModifiedBy>
  <cp:revision>5</cp:revision>
  <dcterms:created xsi:type="dcterms:W3CDTF">2024-05-02T02:46:37Z</dcterms:created>
  <dcterms:modified xsi:type="dcterms:W3CDTF">2026-08-01T03:22:28Z</dcterms:modified>
</cp:coreProperties>
</file>