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67" r:id="rId4"/>
    <p:sldId id="272" r:id="rId5"/>
    <p:sldId id="257" r:id="rId6"/>
    <p:sldId id="258" r:id="rId7"/>
    <p:sldId id="259" r:id="rId8"/>
    <p:sldId id="261" r:id="rId9"/>
    <p:sldId id="275" r:id="rId10"/>
    <p:sldId id="263" r:id="rId11"/>
    <p:sldId id="269" r:id="rId12"/>
    <p:sldId id="264" r:id="rId13"/>
    <p:sldId id="277" r:id="rId14"/>
    <p:sldId id="27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8574B2-16E2-4CD4-817E-7C4E50337FFF}" v="10" dt="2026-08-01T03:24:33.3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3" autoAdjust="0"/>
    <p:restoredTop sz="94660"/>
  </p:normalViewPr>
  <p:slideViewPr>
    <p:cSldViewPr snapToGrid="0">
      <p:cViewPr varScale="1">
        <p:scale>
          <a:sx n="78" d="100"/>
          <a:sy n="78" d="100"/>
        </p:scale>
        <p:origin x="15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D98A4-ED76-3ADC-6BC0-A014941545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CC9FB3-37FA-57BB-091A-FF25719D68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493153-B435-A581-B029-16E520B6C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F781C-4F13-4E3E-B264-D0D5C859988D}" type="datetimeFigureOut">
              <a:rPr lang="en-ID" smtClean="0"/>
              <a:t>01/08/2026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3FA361-7761-0B95-A94F-353C091EC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2C6A0-FF78-8C64-6D85-50970C8E2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6D73E-490E-4ABB-9872-4A01BDF18B9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38122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85DC3E-C089-2670-EB03-5BB495E77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F781C-4F13-4E3E-B264-D0D5C859988D}" type="datetimeFigureOut">
              <a:rPr lang="en-ID" smtClean="0"/>
              <a:t>01/08/2026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35336F-F9CA-3853-5391-FAB84B770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E52133-9667-6DFA-C56C-F455A10C3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6D73E-490E-4ABB-9872-4A01BDF18B9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01385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D98A4-ED76-3ADC-6BC0-A014941545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CC9FB3-37FA-57BB-091A-FF25719D68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493153-B435-A581-B029-16E520B6C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F781C-4F13-4E3E-B264-D0D5C859988D}" type="datetimeFigureOut">
              <a:rPr lang="en-ID" smtClean="0"/>
              <a:t>01/08/2026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3FA361-7761-0B95-A94F-353C091EC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2C6A0-FF78-8C64-6D85-50970C8E2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6D73E-490E-4ABB-9872-4A01BDF18B9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34036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D98A4-ED76-3ADC-6BC0-A014941545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CC9FB3-37FA-57BB-091A-FF25719D68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493153-B435-A581-B029-16E520B6C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F781C-4F13-4E3E-B264-D0D5C859988D}" type="datetimeFigureOut">
              <a:rPr lang="en-ID" smtClean="0"/>
              <a:t>01/08/2026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3FA361-7761-0B95-A94F-353C091EC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2C6A0-FF78-8C64-6D85-50970C8E2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6D73E-490E-4ABB-9872-4A01BDF18B9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98951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D98A4-ED76-3ADC-6BC0-A014941545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CC9FB3-37FA-57BB-091A-FF25719D68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493153-B435-A581-B029-16E520B6C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F781C-4F13-4E3E-B264-D0D5C859988D}" type="datetimeFigureOut">
              <a:rPr lang="en-ID" smtClean="0"/>
              <a:t>01/08/2026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3FA361-7761-0B95-A94F-353C091EC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2C6A0-FF78-8C64-6D85-50970C8E2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6D73E-490E-4ABB-9872-4A01BDF18B9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52245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D98A4-ED76-3ADC-6BC0-A014941545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CC9FB3-37FA-57BB-091A-FF25719D68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493153-B435-A581-B029-16E520B6C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F781C-4F13-4E3E-B264-D0D5C859988D}" type="datetimeFigureOut">
              <a:rPr lang="en-ID" smtClean="0"/>
              <a:t>01/08/2026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3FA361-7761-0B95-A94F-353C091EC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2C6A0-FF78-8C64-6D85-50970C8E2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6D73E-490E-4ABB-9872-4A01BDF18B9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14427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SI BIR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48742-8C49-D0DC-B4A0-0C1852D42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E2F69-D865-D01C-78AA-B25CF213AF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8B281F-47CB-F6CD-5BAB-E55570019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F781C-4F13-4E3E-B264-D0D5C859988D}" type="datetimeFigureOut">
              <a:rPr lang="en-ID" smtClean="0"/>
              <a:t>01/08/2026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090C42-9638-0466-3BE8-33B03CFEC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8500DD-6934-E601-66E4-61B8F7F88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6D73E-490E-4ABB-9872-4A01BDF18B9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68639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FB738-EA1E-93B4-7A37-FF7532F39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428" y="1924491"/>
            <a:ext cx="3313995" cy="1848379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44E962-A1DD-B4D6-6B6B-B93CFC0AD2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8601" y="288396"/>
            <a:ext cx="7885994" cy="568342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5F4C15-3463-1927-93A9-419D833C3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F781C-4F13-4E3E-B264-D0D5C859988D}" type="datetimeFigureOut">
              <a:rPr lang="en-ID" smtClean="0"/>
              <a:t>01/08/2026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E85E85-8EA5-9689-F5AF-CD40C50E1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296454-6AD2-1532-8F76-96B12F3E0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6D73E-490E-4ABB-9872-4A01BDF18B9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46487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SI PUTI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48742-8C49-D0DC-B4A0-0C1852D42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E2F69-D865-D01C-78AA-B25CF213AF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8B281F-47CB-F6CD-5BAB-E55570019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F781C-4F13-4E3E-B264-D0D5C859988D}" type="datetimeFigureOut">
              <a:rPr lang="en-ID" smtClean="0"/>
              <a:t>01/08/2026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090C42-9638-0466-3BE8-33B03CFEC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8500DD-6934-E601-66E4-61B8F7F88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6D73E-490E-4ABB-9872-4A01BDF18B9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68651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SI PUTIH ORNAM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48742-8C49-D0DC-B4A0-0C1852D42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E2F69-D865-D01C-78AA-B25CF213AF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8B281F-47CB-F6CD-5BAB-E55570019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F781C-4F13-4E3E-B264-D0D5C859988D}" type="datetimeFigureOut">
              <a:rPr lang="en-ID" smtClean="0"/>
              <a:t>01/08/2026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090C42-9638-0466-3BE8-33B03CFEC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8500DD-6934-E601-66E4-61B8F7F88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6D73E-490E-4ABB-9872-4A01BDF18B9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52974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2DAEDF-B981-2338-2917-6FBD4E3AF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983173-6744-EBF3-7541-0DE578B63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8463C7-7C62-B474-236F-6579D2788D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2F781C-4F13-4E3E-B264-D0D5C859988D}" type="datetimeFigureOut">
              <a:rPr lang="en-ID" smtClean="0"/>
              <a:t>01/08/2026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D5785E-4FE1-1C41-1EEC-585E3407D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F37E7-ED57-CF14-C450-A5A7E89645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E6D73E-490E-4ABB-9872-4A01BDF18B9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55042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7" r:id="rId2"/>
    <p:sldLayoutId id="2147483660" r:id="rId3"/>
    <p:sldLayoutId id="2147483661" r:id="rId4"/>
    <p:sldLayoutId id="2147483662" r:id="rId5"/>
    <p:sldLayoutId id="2147483650" r:id="rId6"/>
    <p:sldLayoutId id="2147483651" r:id="rId7"/>
    <p:sldLayoutId id="2147483663" r:id="rId8"/>
    <p:sldLayoutId id="2147483664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FE482-FE46-EA63-3B34-BC0DB5C13C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50323F-98D8-BD9F-0583-F0B3193BE7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679422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6243D3F-84D7-4600-C32F-34279F5B2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14A7B60-2CF1-3B26-978A-6C166BBDA6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661911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47948-D97B-B94B-A463-3D0853497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EF681E-608C-6E15-0955-3FC60D345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497603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C1BCB2C-AF1D-6F86-75E5-11B08FC1B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BA11D5-E575-92FD-53C4-E67124E746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591307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0905B5-413E-E9B7-4014-CBDF2A2E5D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F44846-B821-43C9-208D-54A72BC0B2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474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B85BC-A862-A6DC-2492-EF1A13445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4B65B5-261B-ABF1-D6E0-0867EDDC32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120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08A45-B413-350D-977B-9FF6F3159C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A95FD2-F1D7-94F9-FDD5-6CE3841460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12880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F23F7-E76B-010E-2DFA-5FB3F10433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CBE8C7-8438-1473-C0A2-8F5C39C694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56477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471A2-050C-BD7A-BD74-4D7609B913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80F12D-3616-D8AD-1DBD-2E76BC6F5E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19960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61444B0-F5FC-0012-8565-A4F183976C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BF933E6-6150-799A-44B0-A479785A3A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10681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255CEFC-54A3-E2DF-966D-22FF9CBF48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241D1A5-C356-6885-06CD-7E103060F0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66292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BE29EB-9592-EDAD-F798-CC11158D66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3F6D25C6-8915-5757-7506-8340837105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93657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2248FFC-02D2-D09E-3079-38559A49E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DCF38C5-92F2-8198-0B41-2F169DE13F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503941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91C62-1C69-9F46-8C01-D43333908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24941F-7F28-16F4-1AE4-7324EF3513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147798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0</Words>
  <Application>Microsoft Office PowerPoint</Application>
  <PresentationFormat>Widescreen</PresentationFormat>
  <Paragraphs>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Chrisna Ardianto Putra, S.I. Kom</dc:creator>
  <cp:lastModifiedBy>Chrisna Ardianto Putra, S.I. Kom</cp:lastModifiedBy>
  <cp:revision>4</cp:revision>
  <dcterms:created xsi:type="dcterms:W3CDTF">2024-05-02T02:52:34Z</dcterms:created>
  <dcterms:modified xsi:type="dcterms:W3CDTF">2026-08-01T03:25:14Z</dcterms:modified>
</cp:coreProperties>
</file>